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256" r:id="rId2"/>
    <p:sldId id="288" r:id="rId3"/>
    <p:sldId id="289" r:id="rId4"/>
    <p:sldId id="290" r:id="rId5"/>
    <p:sldId id="291" r:id="rId6"/>
    <p:sldId id="292" r:id="rId7"/>
    <p:sldId id="276" r:id="rId8"/>
    <p:sldId id="277" r:id="rId9"/>
    <p:sldId id="278" r:id="rId10"/>
    <p:sldId id="282" r:id="rId11"/>
    <p:sldId id="283" r:id="rId12"/>
    <p:sldId id="287" r:id="rId13"/>
    <p:sldId id="293" r:id="rId14"/>
    <p:sldId id="284" r:id="rId15"/>
    <p:sldId id="285" r:id="rId16"/>
    <p:sldId id="286" r:id="rId17"/>
  </p:sldIdLst>
  <p:sldSz cx="13004800" cy="9753600"/>
  <p:notesSz cx="6858000" cy="9144000"/>
  <p:defaultTextStyle>
    <a:lvl1pPr algn="ctr" defTabSz="584200">
      <a:defRPr sz="3600">
        <a:solidFill>
          <a:srgbClr val="558AAB"/>
        </a:solidFill>
        <a:latin typeface="+mj-lt"/>
        <a:ea typeface="+mj-ea"/>
        <a:cs typeface="+mj-cs"/>
        <a:sym typeface="Helvetica Neue Bold Condensed"/>
      </a:defRPr>
    </a:lvl1pPr>
    <a:lvl2pPr indent="228600" algn="ctr" defTabSz="584200">
      <a:defRPr sz="3600">
        <a:solidFill>
          <a:srgbClr val="558AAB"/>
        </a:solidFill>
        <a:latin typeface="+mj-lt"/>
        <a:ea typeface="+mj-ea"/>
        <a:cs typeface="+mj-cs"/>
        <a:sym typeface="Helvetica Neue Bold Condensed"/>
      </a:defRPr>
    </a:lvl2pPr>
    <a:lvl3pPr indent="457200" algn="ctr" defTabSz="584200">
      <a:defRPr sz="3600">
        <a:solidFill>
          <a:srgbClr val="558AAB"/>
        </a:solidFill>
        <a:latin typeface="+mj-lt"/>
        <a:ea typeface="+mj-ea"/>
        <a:cs typeface="+mj-cs"/>
        <a:sym typeface="Helvetica Neue Bold Condensed"/>
      </a:defRPr>
    </a:lvl3pPr>
    <a:lvl4pPr indent="685800" algn="ctr" defTabSz="584200">
      <a:defRPr sz="3600">
        <a:solidFill>
          <a:srgbClr val="558AAB"/>
        </a:solidFill>
        <a:latin typeface="+mj-lt"/>
        <a:ea typeface="+mj-ea"/>
        <a:cs typeface="+mj-cs"/>
        <a:sym typeface="Helvetica Neue Bold Condensed"/>
      </a:defRPr>
    </a:lvl4pPr>
    <a:lvl5pPr indent="914400" algn="ctr" defTabSz="584200">
      <a:defRPr sz="3600">
        <a:solidFill>
          <a:srgbClr val="558AAB"/>
        </a:solidFill>
        <a:latin typeface="+mj-lt"/>
        <a:ea typeface="+mj-ea"/>
        <a:cs typeface="+mj-cs"/>
        <a:sym typeface="Helvetica Neue Bold Condensed"/>
      </a:defRPr>
    </a:lvl5pPr>
    <a:lvl6pPr indent="1143000" algn="ctr" defTabSz="584200">
      <a:defRPr sz="3600">
        <a:solidFill>
          <a:srgbClr val="558AAB"/>
        </a:solidFill>
        <a:latin typeface="+mj-lt"/>
        <a:ea typeface="+mj-ea"/>
        <a:cs typeface="+mj-cs"/>
        <a:sym typeface="Helvetica Neue Bold Condensed"/>
      </a:defRPr>
    </a:lvl6pPr>
    <a:lvl7pPr indent="1371600" algn="ctr" defTabSz="584200">
      <a:defRPr sz="3600">
        <a:solidFill>
          <a:srgbClr val="558AAB"/>
        </a:solidFill>
        <a:latin typeface="+mj-lt"/>
        <a:ea typeface="+mj-ea"/>
        <a:cs typeface="+mj-cs"/>
        <a:sym typeface="Helvetica Neue Bold Condensed"/>
      </a:defRPr>
    </a:lvl7pPr>
    <a:lvl8pPr indent="1600200" algn="ctr" defTabSz="584200">
      <a:defRPr sz="3600">
        <a:solidFill>
          <a:srgbClr val="558AAB"/>
        </a:solidFill>
        <a:latin typeface="+mj-lt"/>
        <a:ea typeface="+mj-ea"/>
        <a:cs typeface="+mj-cs"/>
        <a:sym typeface="Helvetica Neue Bold Condensed"/>
      </a:defRPr>
    </a:lvl8pPr>
    <a:lvl9pPr indent="1828800" algn="ctr" defTabSz="584200">
      <a:defRPr sz="3600">
        <a:solidFill>
          <a:srgbClr val="558AAB"/>
        </a:solidFill>
        <a:latin typeface="+mj-lt"/>
        <a:ea typeface="+mj-ea"/>
        <a:cs typeface="+mj-cs"/>
        <a:sym typeface="Helvetica Neue Bold Condensed"/>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818181"/>
      </a:tcTxStyle>
      <a:tcStyle>
        <a:tcBdr>
          <a:left>
            <a:ln w="12700" cap="flat">
              <a:solidFill>
                <a:srgbClr val="A1A3A7"/>
              </a:solidFill>
              <a:prstDash val="solid"/>
              <a:miter lim="400000"/>
            </a:ln>
          </a:left>
          <a:right>
            <a:ln w="12700" cap="flat">
              <a:solidFill>
                <a:srgbClr val="A1A3A7"/>
              </a:solidFill>
              <a:prstDash val="solid"/>
              <a:miter lim="400000"/>
            </a:ln>
          </a:right>
          <a:top>
            <a:ln w="12700" cap="flat">
              <a:solidFill>
                <a:srgbClr val="A1A3A7"/>
              </a:solidFill>
              <a:prstDash val="solid"/>
              <a:miter lim="400000"/>
            </a:ln>
          </a:top>
          <a:bottom>
            <a:ln w="12700" cap="flat">
              <a:solidFill>
                <a:srgbClr val="A1A3A7"/>
              </a:solidFill>
              <a:prstDash val="solid"/>
              <a:miter lim="400000"/>
            </a:ln>
          </a:bottom>
          <a:insideH>
            <a:ln w="12700" cap="flat">
              <a:solidFill>
                <a:srgbClr val="A1A3A7"/>
              </a:solidFill>
              <a:prstDash val="solid"/>
              <a:miter lim="400000"/>
            </a:ln>
          </a:insideH>
          <a:insideV>
            <a:ln w="12700" cap="flat">
              <a:solidFill>
                <a:srgbClr val="A1A3A7"/>
              </a:solidFill>
              <a:prstDash val="solid"/>
              <a:miter lim="400000"/>
            </a:ln>
          </a:insideV>
        </a:tcBdr>
        <a:fill>
          <a:noFill/>
        </a:fill>
      </a:tcStyle>
    </a:wholeTbl>
    <a:band2H>
      <a:tcTxStyle/>
      <a:tcStyle>
        <a:tcBdr/>
        <a:fill>
          <a:solidFill>
            <a:srgbClr val="91908C">
              <a:alpha val="15000"/>
            </a:srgbClr>
          </a:solidFill>
        </a:fill>
      </a:tcStyle>
    </a:band2H>
    <a:firstCol>
      <a:tcTxStyle b="off" i="off">
        <a:font>
          <a:latin typeface="Helvetica Neue"/>
          <a:ea typeface="Helvetica Neue"/>
          <a:cs typeface="Helvetica Neue"/>
        </a:font>
        <a:srgbClr val="FFFFFF"/>
      </a:tcTxStyle>
      <a:tcStyle>
        <a:tcBdr>
          <a:left>
            <a:ln w="12700" cap="flat">
              <a:solidFill>
                <a:srgbClr val="A1A3A7"/>
              </a:solidFill>
              <a:prstDash val="solid"/>
              <a:miter lim="400000"/>
            </a:ln>
          </a:left>
          <a:right>
            <a:ln w="12700" cap="flat">
              <a:solidFill>
                <a:srgbClr val="A1A3A7"/>
              </a:solidFill>
              <a:prstDash val="solid"/>
              <a:miter lim="400000"/>
            </a:ln>
          </a:right>
          <a:top>
            <a:ln w="12700" cap="flat">
              <a:solidFill>
                <a:srgbClr val="A1A3A7"/>
              </a:solidFill>
              <a:prstDash val="solid"/>
              <a:miter lim="400000"/>
            </a:ln>
          </a:top>
          <a:bottom>
            <a:ln w="12700" cap="flat">
              <a:solidFill>
                <a:srgbClr val="A1A3A7"/>
              </a:solidFill>
              <a:prstDash val="solid"/>
              <a:miter lim="400000"/>
            </a:ln>
          </a:bottom>
          <a:insideH>
            <a:ln w="12700" cap="flat">
              <a:solidFill>
                <a:srgbClr val="A1A3A7"/>
              </a:solidFill>
              <a:prstDash val="solid"/>
              <a:miter lim="400000"/>
            </a:ln>
          </a:insideH>
          <a:insideV>
            <a:ln w="12700" cap="flat">
              <a:solidFill>
                <a:srgbClr val="A1A3A7"/>
              </a:solidFill>
              <a:prstDash val="solid"/>
              <a:miter lim="400000"/>
            </a:ln>
          </a:insideV>
        </a:tcBdr>
      </a:tcStyle>
    </a:firstCol>
    <a:lastRow>
      <a:tcTxStyle b="off" i="off">
        <a:font>
          <a:latin typeface="Helvetica Neue"/>
          <a:ea typeface="Helvetica Neue"/>
          <a:cs typeface="Helvetica Neue"/>
        </a:font>
        <a:srgbClr val="818181"/>
      </a:tcTxStyle>
      <a:tcStyle>
        <a:tcBdr>
          <a:left>
            <a:ln w="12700" cap="flat">
              <a:solidFill>
                <a:srgbClr val="A1A3A7"/>
              </a:solidFill>
              <a:prstDash val="solid"/>
              <a:miter lim="400000"/>
            </a:ln>
          </a:left>
          <a:right>
            <a:ln w="12700" cap="flat">
              <a:solidFill>
                <a:srgbClr val="A1A3A7"/>
              </a:solidFill>
              <a:prstDash val="solid"/>
              <a:miter lim="400000"/>
            </a:ln>
          </a:right>
          <a:top>
            <a:ln w="25400" cap="flat">
              <a:solidFill>
                <a:srgbClr val="66635E"/>
              </a:solidFill>
              <a:prstDash val="solid"/>
              <a:miter lim="400000"/>
            </a:ln>
          </a:top>
          <a:bottom>
            <a:ln w="12700" cap="flat">
              <a:solidFill>
                <a:srgbClr val="A1A3A7"/>
              </a:solidFill>
              <a:prstDash val="solid"/>
              <a:miter lim="400000"/>
            </a:ln>
          </a:bottom>
          <a:insideH>
            <a:ln w="12700" cap="flat">
              <a:solidFill>
                <a:srgbClr val="A1A3A7"/>
              </a:solidFill>
              <a:prstDash val="solid"/>
              <a:miter lim="400000"/>
            </a:ln>
          </a:insideH>
          <a:insideV>
            <a:ln w="12700" cap="flat">
              <a:solidFill>
                <a:srgbClr val="A1A3A7"/>
              </a:solidFill>
              <a:prstDash val="solid"/>
              <a:miter lim="400000"/>
            </a:ln>
          </a:insideV>
        </a:tcBdr>
        <a:fill>
          <a:noFill/>
        </a:fill>
      </a:tcStyle>
    </a:lastRow>
    <a:firstRow>
      <a:tcTxStyle b="off" i="off">
        <a:font>
          <a:latin typeface="Helvetica Neue"/>
          <a:ea typeface="Helvetica Neue"/>
          <a:cs typeface="Helvetica Neue"/>
        </a:font>
        <a:srgbClr val="FFFFFF"/>
      </a:tcTxStyle>
      <a:tcStyle>
        <a:tcBdr>
          <a:left>
            <a:ln w="12700" cap="flat">
              <a:solidFill>
                <a:srgbClr val="A1A3A7"/>
              </a:solidFill>
              <a:prstDash val="solid"/>
              <a:miter lim="400000"/>
            </a:ln>
          </a:left>
          <a:right>
            <a:ln w="12700" cap="flat">
              <a:solidFill>
                <a:srgbClr val="A1A3A7"/>
              </a:solidFill>
              <a:prstDash val="solid"/>
              <a:miter lim="400000"/>
            </a:ln>
          </a:right>
          <a:top>
            <a:ln w="12700" cap="flat">
              <a:solidFill>
                <a:srgbClr val="A1A3A7"/>
              </a:solidFill>
              <a:prstDash val="solid"/>
              <a:miter lim="400000"/>
            </a:ln>
          </a:top>
          <a:bottom>
            <a:ln w="12700" cap="flat">
              <a:solidFill>
                <a:srgbClr val="A1A3A7"/>
              </a:solidFill>
              <a:prstDash val="solid"/>
              <a:miter lim="400000"/>
            </a:ln>
          </a:bottom>
          <a:insideH>
            <a:ln w="12700" cap="flat">
              <a:solidFill>
                <a:srgbClr val="A1A3A7"/>
              </a:solidFill>
              <a:prstDash val="solid"/>
              <a:miter lim="400000"/>
            </a:ln>
          </a:insideH>
          <a:insideV>
            <a:ln w="12700" cap="flat">
              <a:solidFill>
                <a:srgbClr val="A1A3A7"/>
              </a:solidFill>
              <a:prstDash val="solid"/>
              <a:miter lim="400000"/>
            </a:ln>
          </a:insideV>
        </a:tcBdr>
      </a:tcStyle>
    </a:firstRow>
  </a:tblStyle>
  <a:tblStyle styleId="{C7B018BB-80A7-4F77-B60F-C8B233D01FF8}" styleName="">
    <a:tblBg/>
    <a:wholeTbl>
      <a:tcTxStyle b="off" i="off">
        <a:font>
          <a:latin typeface="Helvetica Neue"/>
          <a:ea typeface="Helvetica Neue"/>
          <a:cs typeface="Helvetica Neue"/>
        </a:font>
        <a:srgbClr val="818181"/>
      </a:tcTxStyle>
      <a:tcStyle>
        <a:tcBdr>
          <a:left>
            <a:ln w="12700" cap="flat">
              <a:solidFill>
                <a:srgbClr val="D6D5CB"/>
              </a:solidFill>
              <a:prstDash val="solid"/>
              <a:miter lim="400000"/>
            </a:ln>
          </a:left>
          <a:right>
            <a:ln w="12700" cap="flat">
              <a:solidFill>
                <a:srgbClr val="D6D5CB"/>
              </a:solidFill>
              <a:prstDash val="solid"/>
              <a:miter lim="400000"/>
            </a:ln>
          </a:right>
          <a:top>
            <a:ln w="12700" cap="flat">
              <a:solidFill>
                <a:srgbClr val="D6D5CB"/>
              </a:solidFill>
              <a:prstDash val="solid"/>
              <a:miter lim="400000"/>
            </a:ln>
          </a:top>
          <a:bottom>
            <a:ln w="12700" cap="flat">
              <a:solidFill>
                <a:srgbClr val="D6D5CB"/>
              </a:solidFill>
              <a:prstDash val="solid"/>
              <a:miter lim="400000"/>
            </a:ln>
          </a:bottom>
          <a:insideH>
            <a:ln w="12700" cap="flat">
              <a:solidFill>
                <a:srgbClr val="D6D5CB"/>
              </a:solidFill>
              <a:prstDash val="solid"/>
              <a:miter lim="400000"/>
            </a:ln>
          </a:insideH>
          <a:insideV>
            <a:ln w="12700" cap="flat">
              <a:solidFill>
                <a:srgbClr val="D6D5CB"/>
              </a:solidFill>
              <a:prstDash val="solid"/>
              <a:miter lim="400000"/>
            </a:ln>
          </a:insideV>
        </a:tcBdr>
        <a:fill>
          <a:noFill/>
        </a:fill>
      </a:tcStyle>
    </a:wholeTbl>
    <a:band2H>
      <a:tcTxStyle/>
      <a:tcStyle>
        <a:tcBdr/>
        <a:fill>
          <a:solidFill>
            <a:srgbClr val="91908C">
              <a:alpha val="15000"/>
            </a:srgbClr>
          </a:solidFill>
        </a:fill>
      </a:tcStyle>
    </a:band2H>
    <a:firstCol>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tcStyle>
    </a:firstCol>
    <a:la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D6D5CB"/>
              </a:solidFill>
              <a:prstDash val="solid"/>
              <a:miter lim="400000"/>
            </a:ln>
          </a:insideH>
          <a:insideV>
            <a:ln w="12700" cap="flat">
              <a:noFill/>
              <a:miter lim="400000"/>
            </a:ln>
          </a:insideV>
        </a:tcBdr>
      </a:tcStyle>
    </a:lastRow>
    <a:fir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D6D5CB"/>
              </a:solidFill>
              <a:prstDash val="solid"/>
              <a:miter lim="400000"/>
            </a:ln>
          </a:insideH>
          <a:insideV>
            <a:ln w="12700" cap="flat">
              <a:noFill/>
              <a:miter lim="400000"/>
            </a:ln>
          </a:insideV>
        </a:tcBdr>
      </a:tcStyle>
    </a:firstRow>
  </a:tblStyle>
  <a:tblStyle styleId="{EEE7283C-3CF3-47DC-8721-378D4A62B228}" styleName="">
    <a:tblBg/>
    <a:wholeTbl>
      <a:tcTxStyle b="off" i="off">
        <a:font>
          <a:latin typeface="Helvetica Neue"/>
          <a:ea typeface="Helvetica Neue"/>
          <a:cs typeface="Helvetica Neue"/>
        </a:font>
        <a:srgbClr val="818181"/>
      </a:tcTxStyle>
      <a:tcStyle>
        <a:tcBdr>
          <a:left>
            <a:ln w="12700" cap="flat">
              <a:solidFill>
                <a:srgbClr val="87660F">
                  <a:alpha val="85000"/>
                </a:srgbClr>
              </a:solidFill>
              <a:prstDash val="solid"/>
              <a:miter lim="400000"/>
            </a:ln>
          </a:left>
          <a:right>
            <a:ln w="12700" cap="flat">
              <a:solidFill>
                <a:srgbClr val="87660F">
                  <a:alpha val="85000"/>
                </a:srgbClr>
              </a:solidFill>
              <a:prstDash val="solid"/>
              <a:miter lim="400000"/>
            </a:ln>
          </a:right>
          <a:top>
            <a:ln w="12700" cap="flat">
              <a:solidFill>
                <a:srgbClr val="87660F">
                  <a:alpha val="85000"/>
                </a:srgbClr>
              </a:solidFill>
              <a:prstDash val="solid"/>
              <a:miter lim="400000"/>
            </a:ln>
          </a:top>
          <a:bottom>
            <a:ln w="12700" cap="flat">
              <a:solidFill>
                <a:srgbClr val="87660F">
                  <a:alpha val="85000"/>
                </a:srgbClr>
              </a:solidFill>
              <a:prstDash val="solid"/>
              <a:miter lim="400000"/>
            </a:ln>
          </a:bottom>
          <a:insideH>
            <a:ln w="12700" cap="flat">
              <a:solidFill>
                <a:srgbClr val="87660F">
                  <a:alpha val="85000"/>
                </a:srgbClr>
              </a:solidFill>
              <a:prstDash val="solid"/>
              <a:miter lim="400000"/>
            </a:ln>
          </a:insideH>
          <a:insideV>
            <a:ln w="12700" cap="flat">
              <a:solidFill>
                <a:srgbClr val="87660F">
                  <a:alpha val="85000"/>
                </a:srgbClr>
              </a:solidFill>
              <a:prstDash val="solid"/>
              <a:miter lim="400000"/>
            </a:ln>
          </a:insideV>
        </a:tcBdr>
        <a:fill>
          <a:noFill/>
        </a:fill>
      </a:tcStyle>
    </a:wholeTbl>
    <a:band2H>
      <a:tcTxStyle/>
      <a:tcStyle>
        <a:tcBdr/>
        <a:fill>
          <a:solidFill>
            <a:srgbClr val="91908C">
              <a:alpha val="15000"/>
            </a:srgbClr>
          </a:solidFill>
        </a:fill>
      </a:tcStyle>
    </a:band2H>
    <a:firstCol>
      <a:tcTxStyle b="off" i="off">
        <a:font>
          <a:latin typeface="Helvetica Neue"/>
          <a:ea typeface="Helvetica Neue"/>
          <a:cs typeface="Helvetica Neue"/>
        </a:font>
        <a:srgbClr val="FFFFFF"/>
      </a:tcTxStyle>
      <a:tcStyle>
        <a:tcBdr>
          <a:left>
            <a:ln w="12700" cap="flat">
              <a:solidFill>
                <a:srgbClr val="87660F"/>
              </a:solidFill>
              <a:prstDash val="solid"/>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solidFill>
                <a:srgbClr val="D6D5CB"/>
              </a:solidFill>
              <a:prstDash val="solid"/>
              <a:miter lim="400000"/>
            </a:ln>
          </a:insideV>
        </a:tcBdr>
      </a:tcStyle>
    </a:firstCol>
    <a:lastRow>
      <a:tcTxStyle b="off" i="off">
        <a:font>
          <a:latin typeface="Helvetica Neue"/>
          <a:ea typeface="Helvetica Neue"/>
          <a:cs typeface="Helvetica Neue"/>
        </a:font>
        <a:srgbClr val="818181"/>
      </a:tcTxStyle>
      <a:tcStyle>
        <a:tcBdr>
          <a:left>
            <a:ln w="12700" cap="flat">
              <a:noFill/>
              <a:miter lim="400000"/>
            </a:ln>
          </a:left>
          <a:right>
            <a:ln w="12700" cap="flat">
              <a:noFill/>
              <a:miter lim="400000"/>
            </a:ln>
          </a:right>
          <a:top>
            <a:ln w="25400" cap="flat">
              <a:solidFill>
                <a:srgbClr val="87660F"/>
              </a:solidFill>
              <a:prstDash val="solid"/>
              <a:miter lim="400000"/>
            </a:ln>
          </a:top>
          <a:bottom>
            <a:ln w="12700" cap="flat">
              <a:solidFill>
                <a:srgbClr val="87660F"/>
              </a:solidFill>
              <a:prstDash val="solid"/>
              <a:miter lim="400000"/>
            </a:ln>
          </a:bottom>
          <a:insideH>
            <a:ln w="12700" cap="flat">
              <a:noFill/>
              <a:miter lim="400000"/>
            </a:ln>
          </a:insideH>
          <a:insideV>
            <a:ln w="12700" cap="flat">
              <a:noFill/>
              <a:miter lim="400000"/>
            </a:ln>
          </a:insideV>
        </a:tcBdr>
        <a:fill>
          <a:noFill/>
        </a:fill>
      </a:tcStyle>
    </a:lastRow>
    <a:firstRow>
      <a:tcTxStyle b="off" i="off">
        <a:font>
          <a:latin typeface="Helvetica Neue"/>
          <a:ea typeface="Helvetica Neue"/>
          <a:cs typeface="Helvetica Neue"/>
        </a:font>
        <a:srgbClr val="FFFFFF"/>
      </a:tcTxStyle>
      <a:tcStyle>
        <a:tcBdr>
          <a:left>
            <a:ln w="12700" cap="flat">
              <a:solidFill>
                <a:srgbClr val="87660E">
                  <a:alpha val="85000"/>
                </a:srgbClr>
              </a:solidFill>
              <a:prstDash val="solid"/>
              <a:miter lim="400000"/>
            </a:ln>
          </a:left>
          <a:right>
            <a:ln w="12700" cap="flat">
              <a:solidFill>
                <a:srgbClr val="87660E">
                  <a:alpha val="85000"/>
                </a:srgbClr>
              </a:solidFill>
              <a:prstDash val="solid"/>
              <a:miter lim="400000"/>
            </a:ln>
          </a:right>
          <a:top>
            <a:ln w="12700" cap="flat">
              <a:solidFill>
                <a:srgbClr val="87660F"/>
              </a:solidFill>
              <a:prstDash val="solid"/>
              <a:miter lim="400000"/>
            </a:ln>
          </a:top>
          <a:bottom>
            <a:ln w="12700" cap="flat">
              <a:noFill/>
              <a:miter lim="400000"/>
            </a:ln>
          </a:bottom>
          <a:insideH>
            <a:ln w="12700" cap="flat">
              <a:solidFill>
                <a:srgbClr val="87660E">
                  <a:alpha val="85000"/>
                </a:srgbClr>
              </a:solidFill>
              <a:prstDash val="solid"/>
              <a:miter lim="400000"/>
            </a:ln>
          </a:insideH>
          <a:insideV>
            <a:ln w="12700" cap="flat">
              <a:solidFill>
                <a:srgbClr val="87660E">
                  <a:alpha val="85000"/>
                </a:srgbClr>
              </a:solidFill>
              <a:prstDash val="solid"/>
              <a:miter lim="400000"/>
            </a:ln>
          </a:insideV>
        </a:tcBdr>
      </a:tcStyle>
    </a:firstRow>
  </a:tblStyle>
  <a:tblStyle styleId="{CF821DB8-F4EB-4A41-A1BA-3FCAFE7338EE}" styleName="">
    <a:tblBg/>
    <a:wholeTbl>
      <a:tcTxStyle b="off" i="off">
        <a:font>
          <a:latin typeface="Helvetica Neue"/>
          <a:ea typeface="Helvetica Neue"/>
          <a:cs typeface="Helvetica Neue"/>
        </a:font>
        <a:srgbClr val="818181"/>
      </a:tcTxStyle>
      <a:tcStyle>
        <a:tcBdr>
          <a:left>
            <a:ln w="25400" cap="rnd">
              <a:solidFill>
                <a:srgbClr val="A2A1A6"/>
              </a:solidFill>
              <a:custDash>
                <a:ds d="100000" sp="200000"/>
              </a:custDash>
              <a:miter lim="400000"/>
            </a:ln>
          </a:left>
          <a:right>
            <a:ln w="25400" cap="rnd">
              <a:solidFill>
                <a:srgbClr val="A2A1A6"/>
              </a:solidFill>
              <a:custDash>
                <a:ds d="100000" sp="200000"/>
              </a:custDash>
              <a:miter lim="400000"/>
            </a:ln>
          </a:right>
          <a:top>
            <a:ln w="12700" cap="flat">
              <a:solidFill>
                <a:srgbClr val="A1A3A7"/>
              </a:solidFill>
              <a:prstDash val="solid"/>
              <a:miter lim="400000"/>
            </a:ln>
          </a:top>
          <a:bottom>
            <a:ln w="12700" cap="flat">
              <a:solidFill>
                <a:srgbClr val="A1A3A7"/>
              </a:solidFill>
              <a:prstDash val="solid"/>
              <a:miter lim="400000"/>
            </a:ln>
          </a:bottom>
          <a:insideH>
            <a:ln w="12700" cap="flat">
              <a:solidFill>
                <a:srgbClr val="A1A3A7"/>
              </a:solidFill>
              <a:prstDash val="solid"/>
              <a:miter lim="400000"/>
            </a:ln>
          </a:insideH>
          <a:insideV>
            <a:ln w="25400" cap="rnd">
              <a:solidFill>
                <a:srgbClr val="A2A1A6"/>
              </a:solidFill>
              <a:custDash>
                <a:ds d="100000" sp="200000"/>
              </a:custDash>
              <a:miter lim="400000"/>
            </a:ln>
          </a:insideV>
        </a:tcBdr>
        <a:fill>
          <a:noFill/>
        </a:fill>
      </a:tcStyle>
    </a:wholeTbl>
    <a:band2H>
      <a:tcTxStyle/>
      <a:tcStyle>
        <a:tcBdr/>
        <a:fill>
          <a:solidFill>
            <a:srgbClr val="91908C">
              <a:alpha val="15000"/>
            </a:srgbClr>
          </a:solidFill>
        </a:fill>
      </a:tcStyle>
    </a:band2H>
    <a:firstCol>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tcStyle>
    </a:firstCol>
    <a:lastRow>
      <a:tcTxStyle b="off" i="off">
        <a:font>
          <a:latin typeface="Helvetica Neue"/>
          <a:ea typeface="Helvetica Neue"/>
          <a:cs typeface="Helvetica Neue"/>
        </a:font>
        <a:srgbClr val="FFFFFF"/>
      </a:tcTxStyle>
      <a:tcStyle>
        <a:tcBdr>
          <a:left>
            <a:ln w="25400" cap="rnd">
              <a:solidFill>
                <a:srgbClr val="A1A3A7"/>
              </a:solidFill>
              <a:custDash>
                <a:ds d="100000" sp="200000"/>
              </a:custDash>
              <a:miter lim="400000"/>
            </a:ln>
          </a:left>
          <a:right>
            <a:ln w="25400" cap="rnd">
              <a:solidFill>
                <a:srgbClr val="A1A3A7"/>
              </a:solidFill>
              <a:custDash>
                <a:ds d="100000" sp="200000"/>
              </a:custDash>
              <a:miter lim="400000"/>
            </a:ln>
          </a:right>
          <a:top>
            <a:ln w="12700" cap="flat">
              <a:noFill/>
              <a:miter lim="400000"/>
            </a:ln>
          </a:top>
          <a:bottom>
            <a:ln w="12700" cap="flat">
              <a:noFill/>
              <a:miter lim="400000"/>
            </a:ln>
          </a:bottom>
          <a:insideH>
            <a:ln w="12700" cap="flat">
              <a:noFill/>
              <a:miter lim="400000"/>
            </a:ln>
          </a:insideH>
          <a:insideV>
            <a:ln w="25400" cap="rnd">
              <a:solidFill>
                <a:srgbClr val="A1A3A7"/>
              </a:solidFill>
              <a:custDash>
                <a:ds d="100000" sp="200000"/>
              </a:custDash>
              <a:miter lim="400000"/>
            </a:ln>
          </a:insideV>
        </a:tcBdr>
      </a:tcStyle>
    </a:lastRow>
    <a:firstRow>
      <a:tcTxStyle b="off" i="off">
        <a:font>
          <a:latin typeface="Helvetica Neue"/>
          <a:ea typeface="Helvetica Neue"/>
          <a:cs typeface="Helvetica Neue"/>
        </a:font>
        <a:srgbClr val="FFFFFF"/>
      </a:tcTxStyle>
      <a:tcStyle>
        <a:tcBdr>
          <a:left>
            <a:ln w="25400" cap="rnd">
              <a:solidFill>
                <a:srgbClr val="A1A3A7"/>
              </a:solidFill>
              <a:custDash>
                <a:ds d="100000" sp="200000"/>
              </a:custDash>
              <a:miter lim="400000"/>
            </a:ln>
          </a:left>
          <a:right>
            <a:ln w="25400" cap="rnd">
              <a:solidFill>
                <a:srgbClr val="A1A3A7"/>
              </a:solidFill>
              <a:custDash>
                <a:ds d="100000" sp="200000"/>
              </a:custDash>
              <a:miter lim="400000"/>
            </a:ln>
          </a:right>
          <a:top>
            <a:ln w="12700" cap="flat">
              <a:noFill/>
              <a:miter lim="400000"/>
            </a:ln>
          </a:top>
          <a:bottom>
            <a:ln w="12700" cap="flat">
              <a:noFill/>
              <a:miter lim="400000"/>
            </a:ln>
          </a:bottom>
          <a:insideH>
            <a:ln w="12700" cap="flat">
              <a:noFill/>
              <a:miter lim="400000"/>
            </a:ln>
          </a:insideH>
          <a:insideV>
            <a:ln w="25400" cap="rnd">
              <a:solidFill>
                <a:srgbClr val="A1A3A7"/>
              </a:solidFill>
              <a:custDash>
                <a:ds d="100000" sp="200000"/>
              </a:custDash>
              <a:miter lim="400000"/>
            </a:ln>
          </a:insideV>
        </a:tcBdr>
      </a:tcStyle>
    </a:firstRow>
  </a:tblStyle>
  <a:tblStyle styleId="{33BA23B1-9221-436E-865A-0063620EA4FD}" styleName="">
    <a:tblBg/>
    <a:wholeTbl>
      <a:tcTxStyle b="off" i="off">
        <a:font>
          <a:latin typeface="Helvetica Neue"/>
          <a:ea typeface="Helvetica Neue"/>
          <a:cs typeface="Helvetica Neue"/>
        </a:font>
        <a:srgbClr val="818181"/>
      </a:tcTxStyle>
      <a:tcStyle>
        <a:tcBdr>
          <a:left>
            <a:ln w="12700" cap="flat">
              <a:solidFill>
                <a:srgbClr val="AEADA0"/>
              </a:solidFill>
              <a:prstDash val="solid"/>
              <a:miter lim="400000"/>
            </a:ln>
          </a:left>
          <a:right>
            <a:ln w="12700" cap="flat">
              <a:solidFill>
                <a:srgbClr val="AEADA0"/>
              </a:solidFill>
              <a:prstDash val="solid"/>
              <a:miter lim="400000"/>
            </a:ln>
          </a:right>
          <a:top>
            <a:ln w="12700" cap="flat">
              <a:solidFill>
                <a:srgbClr val="AEADA0"/>
              </a:solidFill>
              <a:prstDash val="solid"/>
              <a:miter lim="400000"/>
            </a:ln>
          </a:top>
          <a:bottom>
            <a:ln w="12700" cap="flat">
              <a:solidFill>
                <a:srgbClr val="AEADA0"/>
              </a:solidFill>
              <a:prstDash val="solid"/>
              <a:miter lim="400000"/>
            </a:ln>
          </a:bottom>
          <a:insideH>
            <a:ln w="12700" cap="flat">
              <a:solidFill>
                <a:srgbClr val="AEADA0"/>
              </a:solidFill>
              <a:prstDash val="solid"/>
              <a:miter lim="400000"/>
            </a:ln>
          </a:insideH>
          <a:insideV>
            <a:ln w="12700" cap="flat">
              <a:solidFill>
                <a:srgbClr val="AEADA0"/>
              </a:solidFill>
              <a:prstDash val="solid"/>
              <a:miter lim="400000"/>
            </a:ln>
          </a:insideV>
        </a:tcBdr>
        <a:fill>
          <a:noFill/>
        </a:fill>
      </a:tcStyle>
    </a:wholeTbl>
    <a:band2H>
      <a:tcTxStyle/>
      <a:tcStyle>
        <a:tcBdr/>
        <a:fill>
          <a:solidFill>
            <a:srgbClr val="91908C">
              <a:alpha val="15000"/>
            </a:srgbClr>
          </a:solidFill>
        </a:fill>
      </a:tcStyle>
    </a:band2H>
    <a:firstCol>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tcStyle>
    </a:firstCol>
    <a:la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tcStyle>
    </a:lastRow>
    <a:fir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tcStyle>
    </a:firstRow>
  </a:tblStyle>
  <a:tblStyle styleId="{2708684C-4D16-4618-839F-0558EEFCDFE6}" styleName="">
    <a:tblBg/>
    <a:wholeTbl>
      <a:tcTxStyle b="off" i="off">
        <a:font>
          <a:latin typeface="Helvetica Neue"/>
          <a:ea typeface="Helvetica Neue"/>
          <a:cs typeface="Helvetica Neue"/>
        </a:font>
        <a:srgbClr val="818181"/>
      </a:tcTxStyle>
      <a:tcStyle>
        <a:tcBdr>
          <a:left>
            <a:ln w="25400" cap="rnd">
              <a:solidFill>
                <a:srgbClr val="83827D"/>
              </a:solidFill>
              <a:custDash>
                <a:ds d="100000" sp="200000"/>
              </a:custDash>
              <a:miter lim="400000"/>
            </a:ln>
          </a:left>
          <a:right>
            <a:ln w="25400" cap="rnd">
              <a:solidFill>
                <a:srgbClr val="83827D"/>
              </a:solidFill>
              <a:custDash>
                <a:ds d="100000" sp="200000"/>
              </a:custDash>
              <a:miter lim="400000"/>
            </a:ln>
          </a:right>
          <a:top>
            <a:ln w="25400" cap="rnd">
              <a:solidFill>
                <a:srgbClr val="83827D"/>
              </a:solidFill>
              <a:custDash>
                <a:ds d="100000" sp="200000"/>
              </a:custDash>
              <a:miter lim="400000"/>
            </a:ln>
          </a:top>
          <a:bottom>
            <a:ln w="25400" cap="rnd">
              <a:solidFill>
                <a:srgbClr val="83827D"/>
              </a:solidFill>
              <a:custDash>
                <a:ds d="100000" sp="200000"/>
              </a:custDash>
              <a:miter lim="400000"/>
            </a:ln>
          </a:bottom>
          <a:insideH>
            <a:ln w="25400" cap="rnd">
              <a:solidFill>
                <a:srgbClr val="83827D"/>
              </a:solidFill>
              <a:custDash>
                <a:ds d="100000" sp="200000"/>
              </a:custDash>
              <a:miter lim="400000"/>
            </a:ln>
          </a:insideH>
          <a:insideV>
            <a:ln w="25400" cap="rnd">
              <a:solidFill>
                <a:srgbClr val="83827D"/>
              </a:solidFill>
              <a:custDash>
                <a:ds d="100000" sp="200000"/>
              </a:custDash>
              <a:miter lim="400000"/>
            </a:ln>
          </a:insideV>
        </a:tcBdr>
        <a:fill>
          <a:noFill/>
        </a:fill>
      </a:tcStyle>
    </a:wholeTbl>
    <a:band2H>
      <a:tcTxStyle/>
      <a:tcStyle>
        <a:tcBdr/>
        <a:fill>
          <a:solidFill>
            <a:srgbClr val="91908C">
              <a:alpha val="15000"/>
            </a:srgbClr>
          </a:solidFill>
        </a:fill>
      </a:tcStyle>
    </a:band2H>
    <a:firstCol>
      <a:tcTxStyle b="off" i="off">
        <a:font>
          <a:latin typeface="Helvetica Neue"/>
          <a:ea typeface="Helvetica Neue"/>
          <a:cs typeface="Helvetica Neue"/>
        </a:font>
        <a:srgbClr val="818181"/>
      </a:tcTxStyle>
      <a:tcStyle>
        <a:tcBdr>
          <a:left>
            <a:ln w="12700" cap="flat">
              <a:noFill/>
              <a:miter lim="400000"/>
            </a:ln>
          </a:left>
          <a:right>
            <a:ln w="25400" cap="flat">
              <a:solidFill>
                <a:srgbClr val="83827D"/>
              </a:solidFill>
              <a:prstDash val="solid"/>
              <a:miter lim="400000"/>
            </a:ln>
          </a:right>
          <a:top>
            <a:ln w="25400" cap="rnd">
              <a:solidFill>
                <a:srgbClr val="83827D"/>
              </a:solidFill>
              <a:custDash>
                <a:ds d="100000" sp="200000"/>
              </a:custDash>
              <a:miter lim="400000"/>
            </a:ln>
          </a:top>
          <a:bottom>
            <a:ln w="25400" cap="rnd">
              <a:solidFill>
                <a:srgbClr val="83827D"/>
              </a:solidFill>
              <a:custDash>
                <a:ds d="100000" sp="200000"/>
              </a:custDash>
              <a:miter lim="400000"/>
            </a:ln>
          </a:bottom>
          <a:insideH>
            <a:ln w="25400" cap="rnd">
              <a:solidFill>
                <a:srgbClr val="83827D"/>
              </a:solidFill>
              <a:custDash>
                <a:ds d="100000" sp="200000"/>
              </a:custDash>
              <a:miter lim="400000"/>
            </a:ln>
          </a:insideH>
          <a:insideV>
            <a:ln w="25400" cap="flat">
              <a:solidFill>
                <a:srgbClr val="83827D"/>
              </a:solidFill>
              <a:prstDash val="solid"/>
              <a:miter lim="400000"/>
            </a:ln>
          </a:insideV>
        </a:tcBdr>
        <a:fill>
          <a:noFill/>
        </a:fill>
      </a:tcStyle>
    </a:firstCol>
    <a:lastRow>
      <a:tcTxStyle b="off" i="off">
        <a:font>
          <a:latin typeface="Helvetica Neue"/>
          <a:ea typeface="Helvetica Neue"/>
          <a:cs typeface="Helvetica Neue"/>
        </a:font>
        <a:srgbClr val="818181"/>
      </a:tcTxStyle>
      <a:tcStyle>
        <a:tcBdr>
          <a:left>
            <a:ln w="25400" cap="rnd">
              <a:solidFill>
                <a:srgbClr val="83827D"/>
              </a:solidFill>
              <a:custDash>
                <a:ds d="100000" sp="200000"/>
              </a:custDash>
              <a:miter lim="400000"/>
            </a:ln>
          </a:left>
          <a:right>
            <a:ln w="25400" cap="rnd">
              <a:solidFill>
                <a:srgbClr val="83827D"/>
              </a:solidFill>
              <a:custDash>
                <a:ds d="100000" sp="200000"/>
              </a:custDash>
              <a:miter lim="400000"/>
            </a:ln>
          </a:right>
          <a:top>
            <a:ln w="25400" cap="flat">
              <a:solidFill>
                <a:srgbClr val="83827D"/>
              </a:solidFill>
              <a:prstDash val="solid"/>
              <a:miter lim="400000"/>
            </a:ln>
          </a:top>
          <a:bottom>
            <a:ln w="12700" cap="flat">
              <a:noFill/>
              <a:miter lim="400000"/>
            </a:ln>
          </a:bottom>
          <a:insideH>
            <a:ln w="12700" cap="flat">
              <a:noFill/>
              <a:miter lim="400000"/>
            </a:ln>
          </a:insideH>
          <a:insideV>
            <a:ln w="25400" cap="rnd">
              <a:solidFill>
                <a:srgbClr val="83827D"/>
              </a:solidFill>
              <a:custDash>
                <a:ds d="100000" sp="200000"/>
              </a:custDash>
              <a:miter lim="400000"/>
            </a:ln>
          </a:insideV>
        </a:tcBdr>
        <a:fill>
          <a:noFill/>
        </a:fill>
      </a:tcStyle>
    </a:lastRow>
    <a:firstRow>
      <a:tcTxStyle b="off" i="off">
        <a:font>
          <a:latin typeface="Helvetica Neue"/>
          <a:ea typeface="Helvetica Neue"/>
          <a:cs typeface="Helvetica Neue"/>
        </a:font>
        <a:srgbClr val="818181"/>
      </a:tcTxStyle>
      <a:tcStyle>
        <a:tcBdr>
          <a:left>
            <a:ln w="25400" cap="rnd">
              <a:solidFill>
                <a:srgbClr val="83827D"/>
              </a:solidFill>
              <a:custDash>
                <a:ds d="100000" sp="200000"/>
              </a:custDash>
              <a:miter lim="400000"/>
            </a:ln>
          </a:left>
          <a:right>
            <a:ln w="25400" cap="rnd">
              <a:solidFill>
                <a:srgbClr val="83827D"/>
              </a:solidFill>
              <a:custDash>
                <a:ds d="100000" sp="200000"/>
              </a:custDash>
              <a:miter lim="400000"/>
            </a:ln>
          </a:right>
          <a:top>
            <a:ln w="12700" cap="flat">
              <a:noFill/>
              <a:miter lim="400000"/>
            </a:ln>
          </a:top>
          <a:bottom>
            <a:ln w="25400" cap="flat">
              <a:solidFill>
                <a:srgbClr val="83827D"/>
              </a:solidFill>
              <a:prstDash val="solid"/>
              <a:miter lim="400000"/>
            </a:ln>
          </a:bottom>
          <a:insideH>
            <a:ln w="12700" cap="flat">
              <a:noFill/>
              <a:miter lim="400000"/>
            </a:ln>
          </a:insideH>
          <a:insideV>
            <a:ln w="25400" cap="rnd">
              <a:solidFill>
                <a:srgbClr val="83827D"/>
              </a:solidFill>
              <a:custDash>
                <a:ds d="1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52" d="100"/>
          <a:sy n="52" d="100"/>
        </p:scale>
        <p:origin x="-600" y="-128"/>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0" name="Shape 50"/>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51" name="Shape 51"/>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166691444"/>
      </p:ext>
    </p:extLst>
  </p:cSld>
  <p:clrMap bg1="lt1" tx1="dk1" bg2="lt2" tx2="dk2" accent1="accent1" accent2="accent2" accent3="accent3" accent4="accent4" accent5="accent5" accent6="accent6" hlink="hlink" folHlink="folHlink"/>
  <p:notesStyle>
    <a:lvl1pPr defTabSz="457200">
      <a:lnSpc>
        <a:spcPct val="125000"/>
      </a:lnSpc>
      <a:defRPr sz="2400">
        <a:latin typeface="Avenir Roman"/>
        <a:ea typeface="Avenir Roman"/>
        <a:cs typeface="Avenir Roman"/>
        <a:sym typeface="Avenir Roman"/>
      </a:defRPr>
    </a:lvl1pPr>
    <a:lvl2pPr indent="228600" defTabSz="457200">
      <a:lnSpc>
        <a:spcPct val="125000"/>
      </a:lnSpc>
      <a:defRPr sz="2400">
        <a:latin typeface="Avenir Roman"/>
        <a:ea typeface="Avenir Roman"/>
        <a:cs typeface="Avenir Roman"/>
        <a:sym typeface="Avenir Roman"/>
      </a:defRPr>
    </a:lvl2pPr>
    <a:lvl3pPr indent="457200" defTabSz="457200">
      <a:lnSpc>
        <a:spcPct val="125000"/>
      </a:lnSpc>
      <a:defRPr sz="2400">
        <a:latin typeface="Avenir Roman"/>
        <a:ea typeface="Avenir Roman"/>
        <a:cs typeface="Avenir Roman"/>
        <a:sym typeface="Avenir Roman"/>
      </a:defRPr>
    </a:lvl3pPr>
    <a:lvl4pPr indent="685800" defTabSz="457200">
      <a:lnSpc>
        <a:spcPct val="125000"/>
      </a:lnSpc>
      <a:defRPr sz="2400">
        <a:latin typeface="Avenir Roman"/>
        <a:ea typeface="Avenir Roman"/>
        <a:cs typeface="Avenir Roman"/>
        <a:sym typeface="Avenir Roman"/>
      </a:defRPr>
    </a:lvl4pPr>
    <a:lvl5pPr indent="914400" defTabSz="457200">
      <a:lnSpc>
        <a:spcPct val="125000"/>
      </a:lnSpc>
      <a:defRPr sz="2400">
        <a:latin typeface="Avenir Roman"/>
        <a:ea typeface="Avenir Roman"/>
        <a:cs typeface="Avenir Roman"/>
        <a:sym typeface="Avenir Roman"/>
      </a:defRPr>
    </a:lvl5pPr>
    <a:lvl6pPr indent="1143000" defTabSz="457200">
      <a:lnSpc>
        <a:spcPct val="125000"/>
      </a:lnSpc>
      <a:defRPr sz="2400">
        <a:latin typeface="Avenir Roman"/>
        <a:ea typeface="Avenir Roman"/>
        <a:cs typeface="Avenir Roman"/>
        <a:sym typeface="Avenir Roman"/>
      </a:defRPr>
    </a:lvl6pPr>
    <a:lvl7pPr indent="1371600" defTabSz="457200">
      <a:lnSpc>
        <a:spcPct val="125000"/>
      </a:lnSpc>
      <a:defRPr sz="2400">
        <a:latin typeface="Avenir Roman"/>
        <a:ea typeface="Avenir Roman"/>
        <a:cs typeface="Avenir Roman"/>
        <a:sym typeface="Avenir Roman"/>
      </a:defRPr>
    </a:lvl7pPr>
    <a:lvl8pPr indent="1600200" defTabSz="457200">
      <a:lnSpc>
        <a:spcPct val="125000"/>
      </a:lnSpc>
      <a:defRPr sz="2400">
        <a:latin typeface="Avenir Roman"/>
        <a:ea typeface="Avenir Roman"/>
        <a:cs typeface="Avenir Roman"/>
        <a:sym typeface="Avenir Roman"/>
      </a:defRPr>
    </a:lvl8pPr>
    <a:lvl9pPr indent="1828800" defTabSz="457200">
      <a:lnSpc>
        <a:spcPct val="125000"/>
      </a:lnSpc>
      <a:defRPr sz="2400">
        <a:latin typeface="Avenir Roman"/>
        <a:ea typeface="Avenir Roman"/>
        <a:cs typeface="Avenir Roman"/>
        <a:sym typeface="Avenir Roman"/>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amp; Subtitle">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 name="Shape 6"/>
          <p:cNvSpPr>
            <a:spLocks noGrp="1"/>
          </p:cNvSpPr>
          <p:nvPr>
            <p:ph type="title"/>
          </p:nvPr>
        </p:nvSpPr>
        <p:spPr>
          <a:xfrm>
            <a:off x="1422400" y="5245100"/>
            <a:ext cx="10541000" cy="2628900"/>
          </a:xfrm>
          <a:prstGeom prst="rect">
            <a:avLst/>
          </a:prstGeom>
        </p:spPr>
        <p:txBody>
          <a:bodyPr anchor="b"/>
          <a:lstStyle>
            <a:lvl1pPr>
              <a:defRPr cap="all">
                <a:solidFill>
                  <a:srgbClr val="DEDEDE"/>
                </a:solidFill>
                <a:latin typeface="+mj-lt"/>
                <a:ea typeface="+mj-ea"/>
                <a:cs typeface="+mj-cs"/>
                <a:sym typeface="Helvetica Neue Bold Condensed"/>
              </a:defRPr>
            </a:lvl1pPr>
          </a:lstStyle>
          <a:p>
            <a:pPr lvl="0">
              <a:defRPr sz="1800" cap="none">
                <a:solidFill>
                  <a:srgbClr val="000000"/>
                </a:solidFill>
              </a:defRPr>
            </a:pPr>
            <a:r>
              <a:rPr sz="7200" cap="all">
                <a:solidFill>
                  <a:srgbClr val="DEDEDE"/>
                </a:solidFill>
              </a:rPr>
              <a:t>Title Text</a:t>
            </a:r>
          </a:p>
        </p:txBody>
      </p:sp>
      <p:sp>
        <p:nvSpPr>
          <p:cNvPr id="7" name="Shape 7"/>
          <p:cNvSpPr>
            <a:spLocks noGrp="1"/>
          </p:cNvSpPr>
          <p:nvPr>
            <p:ph type="body" idx="1"/>
          </p:nvPr>
        </p:nvSpPr>
        <p:spPr>
          <a:xfrm>
            <a:off x="1422400" y="7861300"/>
            <a:ext cx="10541000" cy="1371600"/>
          </a:xfrm>
          <a:prstGeom prst="rect">
            <a:avLst/>
          </a:prstGeom>
        </p:spPr>
        <p:txBody>
          <a:bodyPr anchor="t"/>
          <a:lstStyle>
            <a:lvl1pPr marL="0" indent="0">
              <a:spcBef>
                <a:spcPts val="0"/>
              </a:spcBef>
              <a:buSzTx/>
              <a:buNone/>
              <a:defRPr cap="all">
                <a:solidFill>
                  <a:srgbClr val="558AAB"/>
                </a:solidFill>
                <a:latin typeface="+mj-lt"/>
                <a:ea typeface="+mj-ea"/>
                <a:cs typeface="+mj-cs"/>
                <a:sym typeface="Helvetica Neue Bold Condensed"/>
              </a:defRPr>
            </a:lvl1pPr>
            <a:lvl2pPr marL="0" indent="228600">
              <a:spcBef>
                <a:spcPts val="0"/>
              </a:spcBef>
              <a:buSzTx/>
              <a:buNone/>
              <a:defRPr cap="all">
                <a:solidFill>
                  <a:srgbClr val="558AAB"/>
                </a:solidFill>
                <a:latin typeface="+mj-lt"/>
                <a:ea typeface="+mj-ea"/>
                <a:cs typeface="+mj-cs"/>
                <a:sym typeface="Helvetica Neue Bold Condensed"/>
              </a:defRPr>
            </a:lvl2pPr>
            <a:lvl3pPr marL="0" indent="457200">
              <a:spcBef>
                <a:spcPts val="0"/>
              </a:spcBef>
              <a:buSzTx/>
              <a:buNone/>
              <a:defRPr cap="all">
                <a:solidFill>
                  <a:srgbClr val="558AAB"/>
                </a:solidFill>
                <a:latin typeface="+mj-lt"/>
                <a:ea typeface="+mj-ea"/>
                <a:cs typeface="+mj-cs"/>
                <a:sym typeface="Helvetica Neue Bold Condensed"/>
              </a:defRPr>
            </a:lvl3pPr>
            <a:lvl4pPr marL="0" indent="685800">
              <a:spcBef>
                <a:spcPts val="0"/>
              </a:spcBef>
              <a:buSzTx/>
              <a:buNone/>
              <a:defRPr cap="all">
                <a:solidFill>
                  <a:srgbClr val="558AAB"/>
                </a:solidFill>
                <a:latin typeface="+mj-lt"/>
                <a:ea typeface="+mj-ea"/>
                <a:cs typeface="+mj-cs"/>
                <a:sym typeface="Helvetica Neue Bold Condensed"/>
              </a:defRPr>
            </a:lvl4pPr>
            <a:lvl5pPr marL="0" indent="914400">
              <a:spcBef>
                <a:spcPts val="0"/>
              </a:spcBef>
              <a:buSzTx/>
              <a:buNone/>
              <a:defRPr cap="all">
                <a:solidFill>
                  <a:srgbClr val="558AAB"/>
                </a:solidFill>
                <a:latin typeface="+mj-lt"/>
                <a:ea typeface="+mj-ea"/>
                <a:cs typeface="+mj-cs"/>
                <a:sym typeface="Helvetica Neue Bold Condensed"/>
              </a:defRPr>
            </a:lvl5pPr>
          </a:lstStyle>
          <a:p>
            <a:pPr lvl="0">
              <a:defRPr sz="1800" cap="none">
                <a:solidFill>
                  <a:srgbClr val="000000"/>
                </a:solidFill>
              </a:defRPr>
            </a:pPr>
            <a:r>
              <a:rPr sz="3600" cap="all">
                <a:solidFill>
                  <a:srgbClr val="558AAB"/>
                </a:solidFill>
              </a:rPr>
              <a:t>Body Level One</a:t>
            </a:r>
          </a:p>
          <a:p>
            <a:pPr lvl="1">
              <a:defRPr sz="1800" cap="none">
                <a:solidFill>
                  <a:srgbClr val="000000"/>
                </a:solidFill>
              </a:defRPr>
            </a:pPr>
            <a:r>
              <a:rPr sz="3600" cap="all">
                <a:solidFill>
                  <a:srgbClr val="558AAB"/>
                </a:solidFill>
              </a:rPr>
              <a:t>Body Level Two</a:t>
            </a:r>
          </a:p>
          <a:p>
            <a:pPr lvl="2">
              <a:defRPr sz="1800" cap="none">
                <a:solidFill>
                  <a:srgbClr val="000000"/>
                </a:solidFill>
              </a:defRPr>
            </a:pPr>
            <a:r>
              <a:rPr sz="3600" cap="all">
                <a:solidFill>
                  <a:srgbClr val="558AAB"/>
                </a:solidFill>
              </a:rPr>
              <a:t>Body Level Three</a:t>
            </a:r>
          </a:p>
          <a:p>
            <a:pPr lvl="3">
              <a:defRPr sz="1800" cap="none">
                <a:solidFill>
                  <a:srgbClr val="000000"/>
                </a:solidFill>
              </a:defRPr>
            </a:pPr>
            <a:r>
              <a:rPr sz="3600" cap="all">
                <a:solidFill>
                  <a:srgbClr val="558AAB"/>
                </a:solidFill>
              </a:rPr>
              <a:t>Body Level Four</a:t>
            </a:r>
          </a:p>
          <a:p>
            <a:pPr lvl="4">
              <a:defRPr sz="1800" cap="none">
                <a:solidFill>
                  <a:srgbClr val="000000"/>
                </a:solidFill>
              </a:defRPr>
            </a:pPr>
            <a:r>
              <a:rPr sz="3600" cap="all">
                <a:solidFill>
                  <a:srgbClr val="558AAB"/>
                </a:solidFill>
              </a:rPr>
              <a:t>Body Level Five</a:t>
            </a:r>
          </a:p>
        </p:txBody>
      </p:sp>
    </p:spTree>
  </p:cSld>
  <p:clrMapOvr>
    <a:masterClrMapping/>
  </p:clrMapOvr>
  <p:transition xmlns:p14="http://schemas.microsoft.com/office/powerpoint/2010/mai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Photo - 3 Up">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8" name="Shape 38"/>
          <p:cNvSpPr/>
          <p:nvPr/>
        </p:nvSpPr>
        <p:spPr>
          <a:xfrm>
            <a:off x="278468" y="8356600"/>
            <a:ext cx="12459504" cy="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25400">
            <a:solidFill>
              <a:srgbClr val="83827D"/>
            </a:solidFill>
            <a:miter lim="400000"/>
          </a:ln>
        </p:spPr>
        <p:txBody>
          <a:bodyPr lIns="0" tIns="0" rIns="0" bIns="0" anchor="ctr"/>
          <a:lstStyle/>
          <a:p>
            <a:pPr lvl="0" algn="l" defTabSz="457200">
              <a:defRPr sz="1200">
                <a:solidFill>
                  <a:srgbClr val="000000"/>
                </a:solidFill>
                <a:latin typeface="Helvetica"/>
                <a:ea typeface="Helvetica"/>
                <a:cs typeface="Helvetica"/>
                <a:sym typeface="Helvetica"/>
              </a:defRPr>
            </a:pPr>
            <a:endParaRPr/>
          </a:p>
        </p:txBody>
      </p:sp>
      <p:sp>
        <p:nvSpPr>
          <p:cNvPr id="39" name="Shape 39"/>
          <p:cNvSpPr/>
          <p:nvPr/>
        </p:nvSpPr>
        <p:spPr>
          <a:xfrm>
            <a:off x="279400" y="279400"/>
            <a:ext cx="12446000" cy="9220200"/>
          </a:xfrm>
          <a:prstGeom prst="rect">
            <a:avLst/>
          </a:prstGeom>
          <a:ln w="25400">
            <a:solidFill>
              <a:srgbClr val="83827D"/>
            </a:solidFill>
            <a:miter lim="400000"/>
          </a:ln>
        </p:spPr>
        <p:txBody>
          <a:bodyPr lIns="50800" tIns="50800" rIns="50800" bIns="50800" anchor="ctr"/>
          <a:lstStyle/>
          <a:p>
            <a:pPr lvl="0"/>
            <a:endParaRPr/>
          </a:p>
        </p:txBody>
      </p:sp>
      <p:sp>
        <p:nvSpPr>
          <p:cNvPr id="40" name="Shape 40"/>
          <p:cNvSpPr>
            <a:spLocks noGrp="1"/>
          </p:cNvSpPr>
          <p:nvPr>
            <p:ph type="title"/>
          </p:nvPr>
        </p:nvSpPr>
        <p:spPr>
          <a:xfrm>
            <a:off x="368300" y="8369300"/>
            <a:ext cx="10845800" cy="660400"/>
          </a:xfrm>
          <a:prstGeom prst="rect">
            <a:avLst/>
          </a:prstGeom>
        </p:spPr>
        <p:txBody>
          <a:bodyPr anchor="b"/>
          <a:lstStyle>
            <a:lvl1pPr>
              <a:lnSpc>
                <a:spcPct val="150000"/>
              </a:lnSpc>
              <a:defRPr sz="4200" cap="all">
                <a:solidFill>
                  <a:srgbClr val="DEDEDE"/>
                </a:solidFill>
                <a:latin typeface="+mj-lt"/>
                <a:ea typeface="+mj-ea"/>
                <a:cs typeface="+mj-cs"/>
                <a:sym typeface="Helvetica Neue Bold Condensed"/>
              </a:defRPr>
            </a:lvl1pPr>
          </a:lstStyle>
          <a:p>
            <a:pPr lvl="0">
              <a:defRPr sz="1800" cap="none">
                <a:solidFill>
                  <a:srgbClr val="000000"/>
                </a:solidFill>
              </a:defRPr>
            </a:pPr>
            <a:r>
              <a:rPr sz="4200" cap="all">
                <a:solidFill>
                  <a:srgbClr val="DEDEDE"/>
                </a:solidFill>
              </a:rPr>
              <a:t>Title Text</a:t>
            </a:r>
          </a:p>
        </p:txBody>
      </p:sp>
      <p:sp>
        <p:nvSpPr>
          <p:cNvPr id="41" name="Shape 41"/>
          <p:cNvSpPr>
            <a:spLocks noGrp="1"/>
          </p:cNvSpPr>
          <p:nvPr>
            <p:ph type="body" idx="1"/>
          </p:nvPr>
        </p:nvSpPr>
        <p:spPr>
          <a:xfrm>
            <a:off x="368300" y="9017000"/>
            <a:ext cx="10845800" cy="431800"/>
          </a:xfrm>
          <a:prstGeom prst="rect">
            <a:avLst/>
          </a:prstGeom>
        </p:spPr>
        <p:txBody>
          <a:bodyPr anchor="t"/>
          <a:lstStyle>
            <a:lvl1pPr marL="0" indent="0">
              <a:spcBef>
                <a:spcPts val="0"/>
              </a:spcBef>
              <a:buSzTx/>
              <a:buNone/>
              <a:defRPr sz="2400" cap="all">
                <a:solidFill>
                  <a:srgbClr val="558AAB"/>
                </a:solidFill>
                <a:latin typeface="+mj-lt"/>
                <a:ea typeface="+mj-ea"/>
                <a:cs typeface="+mj-cs"/>
                <a:sym typeface="Helvetica Neue Bold Condensed"/>
              </a:defRPr>
            </a:lvl1pPr>
            <a:lvl2pPr marL="0" indent="228600">
              <a:spcBef>
                <a:spcPts val="0"/>
              </a:spcBef>
              <a:buSzTx/>
              <a:buNone/>
              <a:defRPr sz="2400" cap="all">
                <a:solidFill>
                  <a:srgbClr val="558AAB"/>
                </a:solidFill>
                <a:latin typeface="+mj-lt"/>
                <a:ea typeface="+mj-ea"/>
                <a:cs typeface="+mj-cs"/>
                <a:sym typeface="Helvetica Neue Bold Condensed"/>
              </a:defRPr>
            </a:lvl2pPr>
            <a:lvl3pPr marL="0" indent="457200">
              <a:spcBef>
                <a:spcPts val="0"/>
              </a:spcBef>
              <a:buSzTx/>
              <a:buNone/>
              <a:defRPr sz="2400" cap="all">
                <a:solidFill>
                  <a:srgbClr val="558AAB"/>
                </a:solidFill>
                <a:latin typeface="+mj-lt"/>
                <a:ea typeface="+mj-ea"/>
                <a:cs typeface="+mj-cs"/>
                <a:sym typeface="Helvetica Neue Bold Condensed"/>
              </a:defRPr>
            </a:lvl3pPr>
            <a:lvl4pPr marL="0" indent="685800">
              <a:spcBef>
                <a:spcPts val="0"/>
              </a:spcBef>
              <a:buSzTx/>
              <a:buNone/>
              <a:defRPr sz="2400" cap="all">
                <a:solidFill>
                  <a:srgbClr val="558AAB"/>
                </a:solidFill>
                <a:latin typeface="+mj-lt"/>
                <a:ea typeface="+mj-ea"/>
                <a:cs typeface="+mj-cs"/>
                <a:sym typeface="Helvetica Neue Bold Condensed"/>
              </a:defRPr>
            </a:lvl4pPr>
            <a:lvl5pPr marL="0" indent="914400">
              <a:spcBef>
                <a:spcPts val="0"/>
              </a:spcBef>
              <a:buSzTx/>
              <a:buNone/>
              <a:defRPr sz="2400" cap="all">
                <a:solidFill>
                  <a:srgbClr val="558AAB"/>
                </a:solidFill>
                <a:latin typeface="+mj-lt"/>
                <a:ea typeface="+mj-ea"/>
                <a:cs typeface="+mj-cs"/>
                <a:sym typeface="Helvetica Neue Bold Condensed"/>
              </a:defRPr>
            </a:lvl5pPr>
          </a:lstStyle>
          <a:p>
            <a:pPr lvl="0">
              <a:defRPr sz="1800" cap="none">
                <a:solidFill>
                  <a:srgbClr val="000000"/>
                </a:solidFill>
              </a:defRPr>
            </a:pPr>
            <a:r>
              <a:rPr sz="2400" cap="all">
                <a:solidFill>
                  <a:srgbClr val="558AAB"/>
                </a:solidFill>
              </a:rPr>
              <a:t>Body Level One</a:t>
            </a:r>
          </a:p>
          <a:p>
            <a:pPr lvl="1">
              <a:defRPr sz="1800" cap="none">
                <a:solidFill>
                  <a:srgbClr val="000000"/>
                </a:solidFill>
              </a:defRPr>
            </a:pPr>
            <a:r>
              <a:rPr sz="2400" cap="all">
                <a:solidFill>
                  <a:srgbClr val="558AAB"/>
                </a:solidFill>
              </a:rPr>
              <a:t>Body Level Two</a:t>
            </a:r>
          </a:p>
          <a:p>
            <a:pPr lvl="2">
              <a:defRPr sz="1800" cap="none">
                <a:solidFill>
                  <a:srgbClr val="000000"/>
                </a:solidFill>
              </a:defRPr>
            </a:pPr>
            <a:r>
              <a:rPr sz="2400" cap="all">
                <a:solidFill>
                  <a:srgbClr val="558AAB"/>
                </a:solidFill>
              </a:rPr>
              <a:t>Body Level Three</a:t>
            </a:r>
          </a:p>
          <a:p>
            <a:pPr lvl="3">
              <a:defRPr sz="1800" cap="none">
                <a:solidFill>
                  <a:srgbClr val="000000"/>
                </a:solidFill>
              </a:defRPr>
            </a:pPr>
            <a:r>
              <a:rPr sz="2400" cap="all">
                <a:solidFill>
                  <a:srgbClr val="558AAB"/>
                </a:solidFill>
              </a:rPr>
              <a:t>Body Level Four</a:t>
            </a:r>
          </a:p>
          <a:p>
            <a:pPr lvl="4">
              <a:defRPr sz="1800" cap="none">
                <a:solidFill>
                  <a:srgbClr val="000000"/>
                </a:solidFill>
              </a:defRPr>
            </a:pPr>
            <a:r>
              <a:rPr sz="2400" cap="all">
                <a:solidFill>
                  <a:srgbClr val="558AAB"/>
                </a:solidFill>
              </a:rPr>
              <a:t>Body Level Five</a:t>
            </a:r>
          </a:p>
        </p:txBody>
      </p:sp>
    </p:spTree>
  </p:cSld>
  <p:clrMapOvr>
    <a:masterClrMapping/>
  </p:clrMapOvr>
  <p:transition xmlns:p14="http://schemas.microsoft.com/office/powerpoint/2010/mai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Photo - 1 Up">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3" name="Shape 43"/>
          <p:cNvSpPr/>
          <p:nvPr/>
        </p:nvSpPr>
        <p:spPr>
          <a:xfrm>
            <a:off x="278468" y="8356600"/>
            <a:ext cx="12459504" cy="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25400">
            <a:solidFill>
              <a:srgbClr val="83827D"/>
            </a:solidFill>
            <a:miter lim="400000"/>
          </a:ln>
        </p:spPr>
        <p:txBody>
          <a:bodyPr lIns="0" tIns="0" rIns="0" bIns="0" anchor="ctr"/>
          <a:lstStyle/>
          <a:p>
            <a:pPr lvl="0" algn="l" defTabSz="457200">
              <a:defRPr sz="1200">
                <a:solidFill>
                  <a:srgbClr val="000000"/>
                </a:solidFill>
                <a:latin typeface="Helvetica"/>
                <a:ea typeface="Helvetica"/>
                <a:cs typeface="Helvetica"/>
                <a:sym typeface="Helvetica"/>
              </a:defRPr>
            </a:pPr>
            <a:endParaRPr/>
          </a:p>
        </p:txBody>
      </p:sp>
      <p:sp>
        <p:nvSpPr>
          <p:cNvPr id="44" name="Shape 44"/>
          <p:cNvSpPr/>
          <p:nvPr/>
        </p:nvSpPr>
        <p:spPr>
          <a:xfrm>
            <a:off x="279400" y="279400"/>
            <a:ext cx="12446000" cy="9220200"/>
          </a:xfrm>
          <a:prstGeom prst="rect">
            <a:avLst/>
          </a:prstGeom>
          <a:ln w="25400">
            <a:solidFill>
              <a:srgbClr val="83827D"/>
            </a:solidFill>
            <a:miter lim="400000"/>
          </a:ln>
        </p:spPr>
        <p:txBody>
          <a:bodyPr lIns="50800" tIns="50800" rIns="50800" bIns="50800" anchor="ctr"/>
          <a:lstStyle/>
          <a:p>
            <a:pPr lvl="0"/>
            <a:endParaRPr/>
          </a:p>
        </p:txBody>
      </p:sp>
      <p:sp>
        <p:nvSpPr>
          <p:cNvPr id="45" name="Shape 45"/>
          <p:cNvSpPr>
            <a:spLocks noGrp="1"/>
          </p:cNvSpPr>
          <p:nvPr>
            <p:ph type="title"/>
          </p:nvPr>
        </p:nvSpPr>
        <p:spPr>
          <a:xfrm>
            <a:off x="368300" y="8369300"/>
            <a:ext cx="10845800" cy="660400"/>
          </a:xfrm>
          <a:prstGeom prst="rect">
            <a:avLst/>
          </a:prstGeom>
        </p:spPr>
        <p:txBody>
          <a:bodyPr anchor="b"/>
          <a:lstStyle>
            <a:lvl1pPr>
              <a:lnSpc>
                <a:spcPct val="150000"/>
              </a:lnSpc>
              <a:defRPr sz="4200" cap="all">
                <a:solidFill>
                  <a:srgbClr val="DEDEDE"/>
                </a:solidFill>
                <a:latin typeface="+mj-lt"/>
                <a:ea typeface="+mj-ea"/>
                <a:cs typeface="+mj-cs"/>
                <a:sym typeface="Helvetica Neue Bold Condensed"/>
              </a:defRPr>
            </a:lvl1pPr>
          </a:lstStyle>
          <a:p>
            <a:pPr lvl="0">
              <a:defRPr sz="1800" cap="none">
                <a:solidFill>
                  <a:srgbClr val="000000"/>
                </a:solidFill>
              </a:defRPr>
            </a:pPr>
            <a:r>
              <a:rPr sz="4200" cap="all">
                <a:solidFill>
                  <a:srgbClr val="DEDEDE"/>
                </a:solidFill>
              </a:rPr>
              <a:t>Title Text</a:t>
            </a:r>
          </a:p>
        </p:txBody>
      </p:sp>
      <p:sp>
        <p:nvSpPr>
          <p:cNvPr id="46" name="Shape 46"/>
          <p:cNvSpPr>
            <a:spLocks noGrp="1"/>
          </p:cNvSpPr>
          <p:nvPr>
            <p:ph type="body" idx="1"/>
          </p:nvPr>
        </p:nvSpPr>
        <p:spPr>
          <a:xfrm>
            <a:off x="368300" y="9017000"/>
            <a:ext cx="10845800" cy="431800"/>
          </a:xfrm>
          <a:prstGeom prst="rect">
            <a:avLst/>
          </a:prstGeom>
        </p:spPr>
        <p:txBody>
          <a:bodyPr anchor="t"/>
          <a:lstStyle>
            <a:lvl1pPr marL="0" indent="0">
              <a:spcBef>
                <a:spcPts val="0"/>
              </a:spcBef>
              <a:buSzTx/>
              <a:buNone/>
              <a:defRPr sz="2400" cap="all">
                <a:solidFill>
                  <a:srgbClr val="558AAB"/>
                </a:solidFill>
                <a:latin typeface="+mj-lt"/>
                <a:ea typeface="+mj-ea"/>
                <a:cs typeface="+mj-cs"/>
                <a:sym typeface="Helvetica Neue Bold Condensed"/>
              </a:defRPr>
            </a:lvl1pPr>
            <a:lvl2pPr marL="0" indent="228600">
              <a:spcBef>
                <a:spcPts val="0"/>
              </a:spcBef>
              <a:buSzTx/>
              <a:buNone/>
              <a:defRPr sz="2400" cap="all">
                <a:solidFill>
                  <a:srgbClr val="558AAB"/>
                </a:solidFill>
                <a:latin typeface="+mj-lt"/>
                <a:ea typeface="+mj-ea"/>
                <a:cs typeface="+mj-cs"/>
                <a:sym typeface="Helvetica Neue Bold Condensed"/>
              </a:defRPr>
            </a:lvl2pPr>
            <a:lvl3pPr marL="0" indent="457200">
              <a:spcBef>
                <a:spcPts val="0"/>
              </a:spcBef>
              <a:buSzTx/>
              <a:buNone/>
              <a:defRPr sz="2400" cap="all">
                <a:solidFill>
                  <a:srgbClr val="558AAB"/>
                </a:solidFill>
                <a:latin typeface="+mj-lt"/>
                <a:ea typeface="+mj-ea"/>
                <a:cs typeface="+mj-cs"/>
                <a:sym typeface="Helvetica Neue Bold Condensed"/>
              </a:defRPr>
            </a:lvl3pPr>
            <a:lvl4pPr marL="0" indent="685800">
              <a:spcBef>
                <a:spcPts val="0"/>
              </a:spcBef>
              <a:buSzTx/>
              <a:buNone/>
              <a:defRPr sz="2400" cap="all">
                <a:solidFill>
                  <a:srgbClr val="558AAB"/>
                </a:solidFill>
                <a:latin typeface="+mj-lt"/>
                <a:ea typeface="+mj-ea"/>
                <a:cs typeface="+mj-cs"/>
                <a:sym typeface="Helvetica Neue Bold Condensed"/>
              </a:defRPr>
            </a:lvl4pPr>
            <a:lvl5pPr marL="0" indent="914400">
              <a:spcBef>
                <a:spcPts val="0"/>
              </a:spcBef>
              <a:buSzTx/>
              <a:buNone/>
              <a:defRPr sz="2400" cap="all">
                <a:solidFill>
                  <a:srgbClr val="558AAB"/>
                </a:solidFill>
                <a:latin typeface="+mj-lt"/>
                <a:ea typeface="+mj-ea"/>
                <a:cs typeface="+mj-cs"/>
                <a:sym typeface="Helvetica Neue Bold Condensed"/>
              </a:defRPr>
            </a:lvl5pPr>
          </a:lstStyle>
          <a:p>
            <a:pPr lvl="0">
              <a:defRPr sz="1800" cap="none">
                <a:solidFill>
                  <a:srgbClr val="000000"/>
                </a:solidFill>
              </a:defRPr>
            </a:pPr>
            <a:r>
              <a:rPr sz="2400" cap="all">
                <a:solidFill>
                  <a:srgbClr val="558AAB"/>
                </a:solidFill>
              </a:rPr>
              <a:t>Body Level One</a:t>
            </a:r>
          </a:p>
          <a:p>
            <a:pPr lvl="1">
              <a:defRPr sz="1800" cap="none">
                <a:solidFill>
                  <a:srgbClr val="000000"/>
                </a:solidFill>
              </a:defRPr>
            </a:pPr>
            <a:r>
              <a:rPr sz="2400" cap="all">
                <a:solidFill>
                  <a:srgbClr val="558AAB"/>
                </a:solidFill>
              </a:rPr>
              <a:t>Body Level Two</a:t>
            </a:r>
          </a:p>
          <a:p>
            <a:pPr lvl="2">
              <a:defRPr sz="1800" cap="none">
                <a:solidFill>
                  <a:srgbClr val="000000"/>
                </a:solidFill>
              </a:defRPr>
            </a:pPr>
            <a:r>
              <a:rPr sz="2400" cap="all">
                <a:solidFill>
                  <a:srgbClr val="558AAB"/>
                </a:solidFill>
              </a:rPr>
              <a:t>Body Level Three</a:t>
            </a:r>
          </a:p>
          <a:p>
            <a:pPr lvl="3">
              <a:defRPr sz="1800" cap="none">
                <a:solidFill>
                  <a:srgbClr val="000000"/>
                </a:solidFill>
              </a:defRPr>
            </a:pPr>
            <a:r>
              <a:rPr sz="2400" cap="all">
                <a:solidFill>
                  <a:srgbClr val="558AAB"/>
                </a:solidFill>
              </a:rPr>
              <a:t>Body Level Four</a:t>
            </a:r>
          </a:p>
          <a:p>
            <a:pPr lvl="4">
              <a:defRPr sz="1800" cap="none">
                <a:solidFill>
                  <a:srgbClr val="000000"/>
                </a:solidFill>
              </a:defRPr>
            </a:pPr>
            <a:r>
              <a:rPr sz="2400" cap="all">
                <a:solidFill>
                  <a:srgbClr val="558AAB"/>
                </a:solidFill>
              </a:rPr>
              <a:t>Body Level Five</a:t>
            </a:r>
          </a:p>
        </p:txBody>
      </p:sp>
    </p:spTree>
  </p:cSld>
  <p:clrMapOvr>
    <a:masterClrMapping/>
  </p:clrMapOvr>
  <p:transition xmlns:p14="http://schemas.microsoft.com/office/powerpoint/2010/mai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Tree>
  </p:cSld>
  <p:clrMapOvr>
    <a:masterClrMapping/>
  </p:clrMapOvr>
  <p:transition xmlns:p14="http://schemas.microsoft.com/office/powerpoint/2010/mai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Tree>
  </p:cSld>
  <p:clrMapOvr>
    <a:masterClrMapping/>
  </p:clrMapOvr>
  <p:transition xmlns:p14="http://schemas.microsoft.com/office/powerpoint/2010/mai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Tree>
  </p:cSld>
  <p:clrMapOvr>
    <a:masterClrMapping/>
  </p:clrMapOvr>
  <p:transition xmlns:p14="http://schemas.microsoft.com/office/powerpoint/2010/mai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9" name="Snip Diagonal Corner Rectangle 8"/>
          <p:cNvSpPr/>
          <p:nvPr/>
        </p:nvSpPr>
        <p:spPr>
          <a:xfrm flipV="1">
            <a:off x="325120" y="2428837"/>
            <a:ext cx="12354560" cy="6980517"/>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30046" tIns="65023" rIns="130046" bIns="65023" rtlCol="0" anchor="ctr"/>
          <a:lstStyle/>
          <a:p>
            <a:pPr algn="ctr"/>
            <a:endParaRPr/>
          </a:p>
        </p:txBody>
      </p:sp>
      <p:sp>
        <p:nvSpPr>
          <p:cNvPr id="10" name="Snip Diagonal Corner Rectangle 9"/>
          <p:cNvSpPr/>
          <p:nvPr/>
        </p:nvSpPr>
        <p:spPr>
          <a:xfrm flipV="1">
            <a:off x="325120" y="325117"/>
            <a:ext cx="12354560" cy="1816850"/>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30046" tIns="65023" rIns="130046" bIns="65023"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a:xfrm>
            <a:off x="325120" y="8880240"/>
            <a:ext cx="3034453" cy="519289"/>
          </a:xfrm>
          <a:prstGeom prst="rect">
            <a:avLst/>
          </a:prstGeom>
        </p:spPr>
        <p:txBody>
          <a:bodyPr lIns="130046" tIns="65023" rIns="130046" bIns="65023"/>
          <a:lstStyle/>
          <a:p>
            <a:fld id="{7C81E2FB-3F4E-B645-9CEC-846E551598F6}" type="datetimeFigureOut">
              <a:rPr lang="en-US" smtClean="0"/>
              <a:pPr/>
              <a:t>9/27/16</a:t>
            </a:fld>
            <a:endParaRPr lang="en-US"/>
          </a:p>
        </p:txBody>
      </p:sp>
      <p:sp>
        <p:nvSpPr>
          <p:cNvPr id="5" name="Footer Placeholder 4"/>
          <p:cNvSpPr>
            <a:spLocks noGrp="1"/>
          </p:cNvSpPr>
          <p:nvPr>
            <p:ph type="ftr" sz="quarter" idx="11"/>
          </p:nvPr>
        </p:nvSpPr>
        <p:spPr>
          <a:xfrm>
            <a:off x="8344747" y="8886614"/>
            <a:ext cx="4118187" cy="519289"/>
          </a:xfrm>
          <a:prstGeom prst="rect">
            <a:avLst/>
          </a:prstGeom>
        </p:spPr>
        <p:txBody>
          <a:bodyPr lIns="130046" tIns="65023" rIns="130046" bIns="65023"/>
          <a:lstStyle/>
          <a:p>
            <a:endParaRPr lang="en-US"/>
          </a:p>
        </p:txBody>
      </p:sp>
      <p:sp>
        <p:nvSpPr>
          <p:cNvPr id="6" name="Slide Number Placeholder 5"/>
          <p:cNvSpPr>
            <a:spLocks noGrp="1"/>
          </p:cNvSpPr>
          <p:nvPr>
            <p:ph type="sldNum" sz="quarter" idx="12"/>
          </p:nvPr>
        </p:nvSpPr>
        <p:spPr>
          <a:xfrm>
            <a:off x="6123094" y="8886614"/>
            <a:ext cx="758613" cy="519289"/>
          </a:xfrm>
          <a:prstGeom prst="rect">
            <a:avLst/>
          </a:prstGeom>
        </p:spPr>
        <p:txBody>
          <a:bodyPr lIns="130046" tIns="65023" rIns="130046" bIns="65023"/>
          <a:lstStyle/>
          <a:p>
            <a:fld id="{CC5DBFCB-3EE5-F24A-AF54-C7CE1CF9B518}" type="slidenum">
              <a:rPr lang="en-US" smtClean="0"/>
              <a:pPr/>
              <a:t>‹#›</a:t>
            </a:fld>
            <a:endParaRPr lang="en-US"/>
          </a:p>
        </p:txBody>
      </p:sp>
    </p:spTree>
    <p:extLst>
      <p:ext uri="{BB962C8B-B14F-4D97-AF65-F5344CB8AC3E}">
        <p14:creationId xmlns:p14="http://schemas.microsoft.com/office/powerpoint/2010/main" val="11441634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Photo - Horizontal">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9" name="Shape 9"/>
          <p:cNvSpPr/>
          <p:nvPr/>
        </p:nvSpPr>
        <p:spPr>
          <a:xfrm>
            <a:off x="278468" y="8915400"/>
            <a:ext cx="12446932" cy="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25400">
            <a:solidFill>
              <a:srgbClr val="83827D"/>
            </a:solidFill>
            <a:miter lim="400000"/>
          </a:ln>
        </p:spPr>
        <p:txBody>
          <a:bodyPr lIns="0" tIns="0" rIns="0" bIns="0" anchor="ctr"/>
          <a:lstStyle/>
          <a:p>
            <a:pPr lvl="0" algn="l" defTabSz="457200">
              <a:defRPr sz="1200">
                <a:solidFill>
                  <a:srgbClr val="000000"/>
                </a:solidFill>
                <a:latin typeface="Helvetica"/>
                <a:ea typeface="Helvetica"/>
                <a:cs typeface="Helvetica"/>
                <a:sym typeface="Helvetica"/>
              </a:defRPr>
            </a:pPr>
            <a:endParaRPr/>
          </a:p>
        </p:txBody>
      </p:sp>
      <p:sp>
        <p:nvSpPr>
          <p:cNvPr id="10" name="Shape 10"/>
          <p:cNvSpPr/>
          <p:nvPr/>
        </p:nvSpPr>
        <p:spPr>
          <a:xfrm rot="5400000">
            <a:off x="4960888" y="9198807"/>
            <a:ext cx="592215"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25400">
            <a:solidFill>
              <a:srgbClr val="83827D"/>
            </a:solidFill>
            <a:miter lim="400000"/>
          </a:ln>
        </p:spPr>
        <p:txBody>
          <a:bodyPr lIns="0" tIns="0" rIns="0" bIns="0" anchor="ctr"/>
          <a:lstStyle/>
          <a:p>
            <a:pPr lvl="0" algn="l" defTabSz="457200">
              <a:defRPr sz="1200">
                <a:solidFill>
                  <a:srgbClr val="000000"/>
                </a:solidFill>
                <a:latin typeface="Helvetica"/>
                <a:ea typeface="Helvetica"/>
                <a:cs typeface="Helvetica"/>
                <a:sym typeface="Helvetica"/>
              </a:defRPr>
            </a:pPr>
            <a:endParaRPr/>
          </a:p>
        </p:txBody>
      </p:sp>
      <p:sp>
        <p:nvSpPr>
          <p:cNvPr id="11" name="Shape 11"/>
          <p:cNvSpPr/>
          <p:nvPr/>
        </p:nvSpPr>
        <p:spPr>
          <a:xfrm>
            <a:off x="278468" y="7188200"/>
            <a:ext cx="12446932" cy="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25400">
            <a:solidFill>
              <a:srgbClr val="83827D"/>
            </a:solidFill>
            <a:miter lim="400000"/>
          </a:ln>
        </p:spPr>
        <p:txBody>
          <a:bodyPr lIns="0" tIns="0" rIns="0" bIns="0" anchor="ctr"/>
          <a:lstStyle/>
          <a:p>
            <a:pPr lvl="0" algn="l" defTabSz="457200">
              <a:defRPr sz="1200">
                <a:solidFill>
                  <a:srgbClr val="000000"/>
                </a:solidFill>
                <a:latin typeface="Helvetica"/>
                <a:ea typeface="Helvetica"/>
                <a:cs typeface="Helvetica"/>
                <a:sym typeface="Helvetica"/>
              </a:defRPr>
            </a:pPr>
            <a:endParaRPr/>
          </a:p>
        </p:txBody>
      </p:sp>
      <p:sp>
        <p:nvSpPr>
          <p:cNvPr id="12" name="Shape 12"/>
          <p:cNvSpPr/>
          <p:nvPr/>
        </p:nvSpPr>
        <p:spPr>
          <a:xfrm>
            <a:off x="279400" y="279400"/>
            <a:ext cx="12446000" cy="9220200"/>
          </a:xfrm>
          <a:prstGeom prst="rect">
            <a:avLst/>
          </a:prstGeom>
          <a:ln w="25400">
            <a:solidFill>
              <a:srgbClr val="83827D"/>
            </a:solidFill>
            <a:miter lim="400000"/>
          </a:ln>
        </p:spPr>
        <p:txBody>
          <a:bodyPr lIns="50800" tIns="50800" rIns="50800" bIns="50800" anchor="ctr"/>
          <a:lstStyle/>
          <a:p>
            <a:pPr lvl="0"/>
            <a:endParaRPr/>
          </a:p>
        </p:txBody>
      </p:sp>
      <p:sp>
        <p:nvSpPr>
          <p:cNvPr id="13" name="Shape 13"/>
          <p:cNvSpPr>
            <a:spLocks noGrp="1"/>
          </p:cNvSpPr>
          <p:nvPr>
            <p:ph type="title"/>
          </p:nvPr>
        </p:nvSpPr>
        <p:spPr>
          <a:xfrm>
            <a:off x="1422400" y="7099300"/>
            <a:ext cx="10845800" cy="1028700"/>
          </a:xfrm>
          <a:prstGeom prst="rect">
            <a:avLst/>
          </a:prstGeom>
        </p:spPr>
        <p:txBody>
          <a:bodyPr anchor="b"/>
          <a:lstStyle>
            <a:lvl1pPr>
              <a:defRPr cap="all">
                <a:solidFill>
                  <a:srgbClr val="DEDEDE"/>
                </a:solidFill>
                <a:latin typeface="+mj-lt"/>
                <a:ea typeface="+mj-ea"/>
                <a:cs typeface="+mj-cs"/>
                <a:sym typeface="Helvetica Neue Bold Condensed"/>
              </a:defRPr>
            </a:lvl1pPr>
          </a:lstStyle>
          <a:p>
            <a:pPr lvl="0">
              <a:defRPr sz="1800" cap="none">
                <a:solidFill>
                  <a:srgbClr val="000000"/>
                </a:solidFill>
              </a:defRPr>
            </a:pPr>
            <a:r>
              <a:rPr sz="7200" cap="all">
                <a:solidFill>
                  <a:srgbClr val="DEDEDE"/>
                </a:solidFill>
              </a:rPr>
              <a:t>Title Text</a:t>
            </a:r>
          </a:p>
        </p:txBody>
      </p:sp>
      <p:sp>
        <p:nvSpPr>
          <p:cNvPr id="14" name="Shape 14"/>
          <p:cNvSpPr>
            <a:spLocks noGrp="1"/>
          </p:cNvSpPr>
          <p:nvPr>
            <p:ph type="body" idx="1"/>
          </p:nvPr>
        </p:nvSpPr>
        <p:spPr>
          <a:xfrm>
            <a:off x="1422400" y="8115300"/>
            <a:ext cx="10845800" cy="749300"/>
          </a:xfrm>
          <a:prstGeom prst="rect">
            <a:avLst/>
          </a:prstGeom>
        </p:spPr>
        <p:txBody>
          <a:bodyPr anchor="t"/>
          <a:lstStyle>
            <a:lvl1pPr marL="0" indent="0">
              <a:lnSpc>
                <a:spcPct val="150000"/>
              </a:lnSpc>
              <a:spcBef>
                <a:spcPts val="0"/>
              </a:spcBef>
              <a:buSzTx/>
              <a:buNone/>
              <a:defRPr sz="4200" cap="all">
                <a:solidFill>
                  <a:srgbClr val="DEDEDE"/>
                </a:solidFill>
                <a:latin typeface="+mj-lt"/>
                <a:ea typeface="+mj-ea"/>
                <a:cs typeface="+mj-cs"/>
                <a:sym typeface="Helvetica Neue Bold Condensed"/>
              </a:defRPr>
            </a:lvl1pPr>
            <a:lvl2pPr marL="0" indent="228600">
              <a:spcBef>
                <a:spcPts val="0"/>
              </a:spcBef>
              <a:buSzTx/>
              <a:buNone/>
              <a:defRPr sz="4500" cap="all">
                <a:solidFill>
                  <a:srgbClr val="DDDDDE"/>
                </a:solidFill>
                <a:latin typeface="+mj-lt"/>
                <a:ea typeface="+mj-ea"/>
                <a:cs typeface="+mj-cs"/>
                <a:sym typeface="Helvetica Neue Bold Condensed"/>
              </a:defRPr>
            </a:lvl2pPr>
            <a:lvl3pPr marL="0" indent="457200">
              <a:spcBef>
                <a:spcPts val="0"/>
              </a:spcBef>
              <a:buSzTx/>
              <a:buNone/>
              <a:defRPr sz="4500" cap="all">
                <a:solidFill>
                  <a:srgbClr val="DDDDDE"/>
                </a:solidFill>
                <a:latin typeface="+mj-lt"/>
                <a:ea typeface="+mj-ea"/>
                <a:cs typeface="+mj-cs"/>
                <a:sym typeface="Helvetica Neue Bold Condensed"/>
              </a:defRPr>
            </a:lvl3pPr>
            <a:lvl4pPr marL="0" indent="685800">
              <a:spcBef>
                <a:spcPts val="0"/>
              </a:spcBef>
              <a:buSzTx/>
              <a:buNone/>
              <a:defRPr sz="4500" cap="all">
                <a:solidFill>
                  <a:srgbClr val="DDDDDE"/>
                </a:solidFill>
                <a:latin typeface="+mj-lt"/>
                <a:ea typeface="+mj-ea"/>
                <a:cs typeface="+mj-cs"/>
                <a:sym typeface="Helvetica Neue Bold Condensed"/>
              </a:defRPr>
            </a:lvl4pPr>
            <a:lvl5pPr marL="0" indent="914400">
              <a:spcBef>
                <a:spcPts val="0"/>
              </a:spcBef>
              <a:buSzTx/>
              <a:buNone/>
              <a:defRPr sz="4500" cap="all">
                <a:solidFill>
                  <a:srgbClr val="DDDDDE"/>
                </a:solidFill>
                <a:latin typeface="+mj-lt"/>
                <a:ea typeface="+mj-ea"/>
                <a:cs typeface="+mj-cs"/>
                <a:sym typeface="Helvetica Neue Bold Condensed"/>
              </a:defRPr>
            </a:lvl5pPr>
          </a:lstStyle>
          <a:p>
            <a:pPr lvl="0">
              <a:defRPr sz="1800" cap="none">
                <a:solidFill>
                  <a:srgbClr val="000000"/>
                </a:solidFill>
              </a:defRPr>
            </a:pPr>
            <a:r>
              <a:rPr sz="4200" cap="all">
                <a:solidFill>
                  <a:srgbClr val="DEDEDE"/>
                </a:solidFill>
              </a:rPr>
              <a:t>Body Level One</a:t>
            </a:r>
          </a:p>
          <a:p>
            <a:pPr lvl="1">
              <a:defRPr sz="1800" cap="none">
                <a:solidFill>
                  <a:srgbClr val="000000"/>
                </a:solidFill>
              </a:defRPr>
            </a:pPr>
            <a:r>
              <a:rPr sz="4500" cap="all">
                <a:solidFill>
                  <a:srgbClr val="DDDDDE"/>
                </a:solidFill>
              </a:rPr>
              <a:t>Body Level Two</a:t>
            </a:r>
          </a:p>
          <a:p>
            <a:pPr lvl="2">
              <a:defRPr sz="1800" cap="none">
                <a:solidFill>
                  <a:srgbClr val="000000"/>
                </a:solidFill>
              </a:defRPr>
            </a:pPr>
            <a:r>
              <a:rPr sz="4500" cap="all">
                <a:solidFill>
                  <a:srgbClr val="DDDDDE"/>
                </a:solidFill>
              </a:rPr>
              <a:t>Body Level Three</a:t>
            </a:r>
          </a:p>
          <a:p>
            <a:pPr lvl="3">
              <a:defRPr sz="1800" cap="none">
                <a:solidFill>
                  <a:srgbClr val="000000"/>
                </a:solidFill>
              </a:defRPr>
            </a:pPr>
            <a:r>
              <a:rPr sz="4500" cap="all">
                <a:solidFill>
                  <a:srgbClr val="DDDDDE"/>
                </a:solidFill>
              </a:rPr>
              <a:t>Body Level Four</a:t>
            </a:r>
          </a:p>
          <a:p>
            <a:pPr lvl="4">
              <a:defRPr sz="1800" cap="none">
                <a:solidFill>
                  <a:srgbClr val="000000"/>
                </a:solidFill>
              </a:defRPr>
            </a:pPr>
            <a:r>
              <a:rPr sz="4500" cap="all">
                <a:solidFill>
                  <a:srgbClr val="DDDDDE"/>
                </a:solidFill>
              </a:rPr>
              <a:t>Body Level Five</a:t>
            </a:r>
          </a:p>
        </p:txBody>
      </p:sp>
    </p:spTree>
  </p:cSld>
  <p:clrMapOvr>
    <a:masterClrMapping/>
  </p:clrMapOvr>
  <p:transition xmlns:p14="http://schemas.microsoft.com/office/powerpoint/2010/mai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Photo - Horizontal 4 Up">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6" name="Shape 16"/>
          <p:cNvSpPr/>
          <p:nvPr/>
        </p:nvSpPr>
        <p:spPr>
          <a:xfrm>
            <a:off x="278468" y="8915400"/>
            <a:ext cx="12446932" cy="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25400">
            <a:solidFill>
              <a:srgbClr val="83827D"/>
            </a:solidFill>
            <a:miter lim="400000"/>
          </a:ln>
        </p:spPr>
        <p:txBody>
          <a:bodyPr lIns="0" tIns="0" rIns="0" bIns="0" anchor="ctr"/>
          <a:lstStyle/>
          <a:p>
            <a:pPr lvl="0" algn="l" defTabSz="457200">
              <a:defRPr sz="1200">
                <a:solidFill>
                  <a:srgbClr val="000000"/>
                </a:solidFill>
                <a:latin typeface="Helvetica"/>
                <a:ea typeface="Helvetica"/>
                <a:cs typeface="Helvetica"/>
                <a:sym typeface="Helvetica"/>
              </a:defRPr>
            </a:pPr>
            <a:endParaRPr/>
          </a:p>
        </p:txBody>
      </p:sp>
      <p:sp>
        <p:nvSpPr>
          <p:cNvPr id="17" name="Shape 17"/>
          <p:cNvSpPr/>
          <p:nvPr/>
        </p:nvSpPr>
        <p:spPr>
          <a:xfrm rot="5400000">
            <a:off x="4960888" y="9198807"/>
            <a:ext cx="592215"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25400">
            <a:solidFill>
              <a:srgbClr val="83827D"/>
            </a:solidFill>
            <a:miter lim="400000"/>
          </a:ln>
        </p:spPr>
        <p:txBody>
          <a:bodyPr lIns="0" tIns="0" rIns="0" bIns="0" anchor="ctr"/>
          <a:lstStyle/>
          <a:p>
            <a:pPr lvl="0" algn="l" defTabSz="457200">
              <a:defRPr sz="1200">
                <a:solidFill>
                  <a:srgbClr val="000000"/>
                </a:solidFill>
                <a:latin typeface="Helvetica"/>
                <a:ea typeface="Helvetica"/>
                <a:cs typeface="Helvetica"/>
                <a:sym typeface="Helvetica"/>
              </a:defRPr>
            </a:pPr>
            <a:endParaRPr/>
          </a:p>
        </p:txBody>
      </p:sp>
      <p:sp>
        <p:nvSpPr>
          <p:cNvPr id="18" name="Shape 18"/>
          <p:cNvSpPr/>
          <p:nvPr/>
        </p:nvSpPr>
        <p:spPr>
          <a:xfrm>
            <a:off x="278468" y="7188200"/>
            <a:ext cx="12446932" cy="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ln w="25400">
            <a:solidFill>
              <a:srgbClr val="83827D"/>
            </a:solidFill>
            <a:miter lim="400000"/>
          </a:ln>
        </p:spPr>
        <p:txBody>
          <a:bodyPr lIns="0" tIns="0" rIns="0" bIns="0" anchor="ctr"/>
          <a:lstStyle/>
          <a:p>
            <a:pPr lvl="0" algn="l" defTabSz="457200">
              <a:defRPr sz="1200">
                <a:solidFill>
                  <a:srgbClr val="000000"/>
                </a:solidFill>
                <a:latin typeface="Helvetica"/>
                <a:ea typeface="Helvetica"/>
                <a:cs typeface="Helvetica"/>
                <a:sym typeface="Helvetica"/>
              </a:defRPr>
            </a:pPr>
            <a:endParaRPr/>
          </a:p>
        </p:txBody>
      </p:sp>
      <p:sp>
        <p:nvSpPr>
          <p:cNvPr id="19" name="Shape 19"/>
          <p:cNvSpPr/>
          <p:nvPr/>
        </p:nvSpPr>
        <p:spPr>
          <a:xfrm>
            <a:off x="279400" y="279400"/>
            <a:ext cx="12446000" cy="9220200"/>
          </a:xfrm>
          <a:prstGeom prst="rect">
            <a:avLst/>
          </a:prstGeom>
          <a:ln w="25400">
            <a:solidFill>
              <a:srgbClr val="83827D"/>
            </a:solidFill>
            <a:miter lim="400000"/>
          </a:ln>
        </p:spPr>
        <p:txBody>
          <a:bodyPr lIns="50800" tIns="50800" rIns="50800" bIns="50800" anchor="ctr"/>
          <a:lstStyle/>
          <a:p>
            <a:pPr lvl="0"/>
            <a:endParaRPr/>
          </a:p>
        </p:txBody>
      </p:sp>
      <p:sp>
        <p:nvSpPr>
          <p:cNvPr id="20" name="Shape 20"/>
          <p:cNvSpPr>
            <a:spLocks noGrp="1"/>
          </p:cNvSpPr>
          <p:nvPr>
            <p:ph type="title"/>
          </p:nvPr>
        </p:nvSpPr>
        <p:spPr>
          <a:xfrm>
            <a:off x="1422400" y="7099300"/>
            <a:ext cx="10845800" cy="1028700"/>
          </a:xfrm>
          <a:prstGeom prst="rect">
            <a:avLst/>
          </a:prstGeom>
        </p:spPr>
        <p:txBody>
          <a:bodyPr anchor="b"/>
          <a:lstStyle>
            <a:lvl1pPr>
              <a:defRPr cap="all">
                <a:solidFill>
                  <a:srgbClr val="DEDEDE"/>
                </a:solidFill>
                <a:latin typeface="+mj-lt"/>
                <a:ea typeface="+mj-ea"/>
                <a:cs typeface="+mj-cs"/>
                <a:sym typeface="Helvetica Neue Bold Condensed"/>
              </a:defRPr>
            </a:lvl1pPr>
          </a:lstStyle>
          <a:p>
            <a:pPr lvl="0">
              <a:defRPr sz="1800" cap="none">
                <a:solidFill>
                  <a:srgbClr val="000000"/>
                </a:solidFill>
              </a:defRPr>
            </a:pPr>
            <a:r>
              <a:rPr sz="7200" cap="all">
                <a:solidFill>
                  <a:srgbClr val="DEDEDE"/>
                </a:solidFill>
              </a:rPr>
              <a:t>Title Text</a:t>
            </a:r>
          </a:p>
        </p:txBody>
      </p:sp>
      <p:sp>
        <p:nvSpPr>
          <p:cNvPr id="21" name="Shape 21"/>
          <p:cNvSpPr>
            <a:spLocks noGrp="1"/>
          </p:cNvSpPr>
          <p:nvPr>
            <p:ph type="body" idx="1"/>
          </p:nvPr>
        </p:nvSpPr>
        <p:spPr>
          <a:xfrm>
            <a:off x="1422400" y="8115300"/>
            <a:ext cx="10845800" cy="749300"/>
          </a:xfrm>
          <a:prstGeom prst="rect">
            <a:avLst/>
          </a:prstGeom>
        </p:spPr>
        <p:txBody>
          <a:bodyPr anchor="t"/>
          <a:lstStyle>
            <a:lvl1pPr marL="0" indent="0">
              <a:lnSpc>
                <a:spcPct val="150000"/>
              </a:lnSpc>
              <a:spcBef>
                <a:spcPts val="0"/>
              </a:spcBef>
              <a:buSzTx/>
              <a:buNone/>
              <a:defRPr sz="4200" cap="all">
                <a:solidFill>
                  <a:srgbClr val="DEDEDE"/>
                </a:solidFill>
                <a:latin typeface="+mj-lt"/>
                <a:ea typeface="+mj-ea"/>
                <a:cs typeface="+mj-cs"/>
                <a:sym typeface="Helvetica Neue Bold Condensed"/>
              </a:defRPr>
            </a:lvl1pPr>
            <a:lvl2pPr marL="0" indent="228600">
              <a:spcBef>
                <a:spcPts val="0"/>
              </a:spcBef>
              <a:buSzTx/>
              <a:buNone/>
              <a:defRPr sz="4500" cap="all">
                <a:solidFill>
                  <a:srgbClr val="DDDDDE"/>
                </a:solidFill>
                <a:latin typeface="+mj-lt"/>
                <a:ea typeface="+mj-ea"/>
                <a:cs typeface="+mj-cs"/>
                <a:sym typeface="Helvetica Neue Bold Condensed"/>
              </a:defRPr>
            </a:lvl2pPr>
            <a:lvl3pPr marL="0" indent="457200">
              <a:spcBef>
                <a:spcPts val="0"/>
              </a:spcBef>
              <a:buSzTx/>
              <a:buNone/>
              <a:defRPr sz="4500" cap="all">
                <a:solidFill>
                  <a:srgbClr val="DDDDDE"/>
                </a:solidFill>
                <a:latin typeface="+mj-lt"/>
                <a:ea typeface="+mj-ea"/>
                <a:cs typeface="+mj-cs"/>
                <a:sym typeface="Helvetica Neue Bold Condensed"/>
              </a:defRPr>
            </a:lvl3pPr>
            <a:lvl4pPr marL="0" indent="685800">
              <a:spcBef>
                <a:spcPts val="0"/>
              </a:spcBef>
              <a:buSzTx/>
              <a:buNone/>
              <a:defRPr sz="4500" cap="all">
                <a:solidFill>
                  <a:srgbClr val="DDDDDE"/>
                </a:solidFill>
                <a:latin typeface="+mj-lt"/>
                <a:ea typeface="+mj-ea"/>
                <a:cs typeface="+mj-cs"/>
                <a:sym typeface="Helvetica Neue Bold Condensed"/>
              </a:defRPr>
            </a:lvl4pPr>
            <a:lvl5pPr marL="0" indent="914400">
              <a:spcBef>
                <a:spcPts val="0"/>
              </a:spcBef>
              <a:buSzTx/>
              <a:buNone/>
              <a:defRPr sz="4500" cap="all">
                <a:solidFill>
                  <a:srgbClr val="DDDDDE"/>
                </a:solidFill>
                <a:latin typeface="+mj-lt"/>
                <a:ea typeface="+mj-ea"/>
                <a:cs typeface="+mj-cs"/>
                <a:sym typeface="Helvetica Neue Bold Condensed"/>
              </a:defRPr>
            </a:lvl5pPr>
          </a:lstStyle>
          <a:p>
            <a:pPr lvl="0">
              <a:defRPr sz="1800" cap="none">
                <a:solidFill>
                  <a:srgbClr val="000000"/>
                </a:solidFill>
              </a:defRPr>
            </a:pPr>
            <a:r>
              <a:rPr sz="4200" cap="all">
                <a:solidFill>
                  <a:srgbClr val="DEDEDE"/>
                </a:solidFill>
              </a:rPr>
              <a:t>Body Level One</a:t>
            </a:r>
          </a:p>
          <a:p>
            <a:pPr lvl="1">
              <a:defRPr sz="1800" cap="none">
                <a:solidFill>
                  <a:srgbClr val="000000"/>
                </a:solidFill>
              </a:defRPr>
            </a:pPr>
            <a:r>
              <a:rPr sz="4500" cap="all">
                <a:solidFill>
                  <a:srgbClr val="DDDDDE"/>
                </a:solidFill>
              </a:rPr>
              <a:t>Body Level Two</a:t>
            </a:r>
          </a:p>
          <a:p>
            <a:pPr lvl="2">
              <a:defRPr sz="1800" cap="none">
                <a:solidFill>
                  <a:srgbClr val="000000"/>
                </a:solidFill>
              </a:defRPr>
            </a:pPr>
            <a:r>
              <a:rPr sz="4500" cap="all">
                <a:solidFill>
                  <a:srgbClr val="DDDDDE"/>
                </a:solidFill>
              </a:rPr>
              <a:t>Body Level Three</a:t>
            </a:r>
          </a:p>
          <a:p>
            <a:pPr lvl="3">
              <a:defRPr sz="1800" cap="none">
                <a:solidFill>
                  <a:srgbClr val="000000"/>
                </a:solidFill>
              </a:defRPr>
            </a:pPr>
            <a:r>
              <a:rPr sz="4500" cap="all">
                <a:solidFill>
                  <a:srgbClr val="DDDDDE"/>
                </a:solidFill>
              </a:rPr>
              <a:t>Body Level Four</a:t>
            </a:r>
          </a:p>
          <a:p>
            <a:pPr lvl="4">
              <a:defRPr sz="1800" cap="none">
                <a:solidFill>
                  <a:srgbClr val="000000"/>
                </a:solidFill>
              </a:defRPr>
            </a:pPr>
            <a:r>
              <a:rPr sz="4500" cap="all">
                <a:solidFill>
                  <a:srgbClr val="DDDDDE"/>
                </a:solidFill>
              </a:rPr>
              <a:t>Body Level Five</a:t>
            </a:r>
          </a:p>
        </p:txBody>
      </p:sp>
    </p:spTree>
  </p:cSld>
  <p:clrMapOvr>
    <a:masterClrMapping/>
  </p:clrMapOvr>
  <p:transition xmlns:p14="http://schemas.microsoft.com/office/powerpoint/2010/mai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Center">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3" name="Shape 23"/>
          <p:cNvSpPr>
            <a:spLocks noGrp="1"/>
          </p:cNvSpPr>
          <p:nvPr>
            <p:ph type="title"/>
          </p:nvPr>
        </p:nvSpPr>
        <p:spPr>
          <a:xfrm>
            <a:off x="1231900" y="3568700"/>
            <a:ext cx="10541000" cy="2628900"/>
          </a:xfrm>
          <a:prstGeom prst="rect">
            <a:avLst/>
          </a:prstGeom>
        </p:spPr>
        <p:txBody>
          <a:bodyPr/>
          <a:lstStyle>
            <a:lvl1pPr>
              <a:defRPr cap="all">
                <a:solidFill>
                  <a:srgbClr val="DEDEDE"/>
                </a:solidFill>
                <a:latin typeface="+mj-lt"/>
                <a:ea typeface="+mj-ea"/>
                <a:cs typeface="+mj-cs"/>
                <a:sym typeface="Helvetica Neue Bold Condensed"/>
              </a:defRPr>
            </a:lvl1pPr>
          </a:lstStyle>
          <a:p>
            <a:pPr lvl="0">
              <a:defRPr sz="1800" cap="none">
                <a:solidFill>
                  <a:srgbClr val="000000"/>
                </a:solidFill>
              </a:defRPr>
            </a:pPr>
            <a:r>
              <a:rPr sz="7200" cap="all">
                <a:solidFill>
                  <a:srgbClr val="DEDEDE"/>
                </a:solidFill>
              </a:rPr>
              <a:t>Title Text</a:t>
            </a:r>
          </a:p>
        </p:txBody>
      </p:sp>
    </p:spTree>
  </p:cSld>
  <p:clrMapOvr>
    <a:masterClrMapping/>
  </p:clrMapOvr>
  <p:transition xmlns:p14="http://schemas.microsoft.com/office/powerpoint/2010/mai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Photo - Vertical">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5" name="Shape 25"/>
          <p:cNvSpPr>
            <a:spLocks noGrp="1"/>
          </p:cNvSpPr>
          <p:nvPr>
            <p:ph type="title"/>
          </p:nvPr>
        </p:nvSpPr>
        <p:spPr>
          <a:xfrm>
            <a:off x="1041400" y="1295400"/>
            <a:ext cx="5334000" cy="3924300"/>
          </a:xfrm>
          <a:prstGeom prst="rect">
            <a:avLst/>
          </a:prstGeom>
        </p:spPr>
        <p:txBody>
          <a:bodyPr anchor="b"/>
          <a:lstStyle>
            <a:lvl1pPr>
              <a:defRPr sz="6500" cap="all">
                <a:solidFill>
                  <a:srgbClr val="DEDEDE"/>
                </a:solidFill>
                <a:latin typeface="+mj-lt"/>
                <a:ea typeface="+mj-ea"/>
                <a:cs typeface="+mj-cs"/>
                <a:sym typeface="Helvetica Neue Bold Condensed"/>
              </a:defRPr>
            </a:lvl1pPr>
          </a:lstStyle>
          <a:p>
            <a:pPr lvl="0">
              <a:defRPr sz="1800" cap="none">
                <a:solidFill>
                  <a:srgbClr val="000000"/>
                </a:solidFill>
              </a:defRPr>
            </a:pPr>
            <a:r>
              <a:rPr sz="6500" cap="all">
                <a:solidFill>
                  <a:srgbClr val="DEDEDE"/>
                </a:solidFill>
              </a:rPr>
              <a:t>Title Text</a:t>
            </a:r>
          </a:p>
        </p:txBody>
      </p:sp>
      <p:sp>
        <p:nvSpPr>
          <p:cNvPr id="26" name="Shape 26"/>
          <p:cNvSpPr>
            <a:spLocks noGrp="1"/>
          </p:cNvSpPr>
          <p:nvPr>
            <p:ph type="body" idx="1"/>
          </p:nvPr>
        </p:nvSpPr>
        <p:spPr>
          <a:xfrm>
            <a:off x="1041400" y="5207000"/>
            <a:ext cx="5334000" cy="3225800"/>
          </a:xfrm>
          <a:prstGeom prst="rect">
            <a:avLst/>
          </a:prstGeom>
        </p:spPr>
        <p:txBody>
          <a:bodyPr anchor="t"/>
          <a:lstStyle>
            <a:lvl1pPr marL="0" indent="0">
              <a:spcBef>
                <a:spcPts val="0"/>
              </a:spcBef>
              <a:buSzTx/>
              <a:buNone/>
              <a:defRPr cap="all">
                <a:solidFill>
                  <a:srgbClr val="558AAB"/>
                </a:solidFill>
                <a:latin typeface="+mj-lt"/>
                <a:ea typeface="+mj-ea"/>
                <a:cs typeface="+mj-cs"/>
                <a:sym typeface="Helvetica Neue Bold Condensed"/>
              </a:defRPr>
            </a:lvl1pPr>
            <a:lvl2pPr marL="0" indent="228600">
              <a:spcBef>
                <a:spcPts val="0"/>
              </a:spcBef>
              <a:buSzTx/>
              <a:buNone/>
              <a:defRPr cap="all">
                <a:solidFill>
                  <a:srgbClr val="558AAB"/>
                </a:solidFill>
                <a:latin typeface="+mj-lt"/>
                <a:ea typeface="+mj-ea"/>
                <a:cs typeface="+mj-cs"/>
                <a:sym typeface="Helvetica Neue Bold Condensed"/>
              </a:defRPr>
            </a:lvl2pPr>
            <a:lvl3pPr marL="0" indent="457200">
              <a:spcBef>
                <a:spcPts val="0"/>
              </a:spcBef>
              <a:buSzTx/>
              <a:buNone/>
              <a:defRPr cap="all">
                <a:solidFill>
                  <a:srgbClr val="558AAB"/>
                </a:solidFill>
                <a:latin typeface="+mj-lt"/>
                <a:ea typeface="+mj-ea"/>
                <a:cs typeface="+mj-cs"/>
                <a:sym typeface="Helvetica Neue Bold Condensed"/>
              </a:defRPr>
            </a:lvl3pPr>
            <a:lvl4pPr marL="0" indent="685800">
              <a:spcBef>
                <a:spcPts val="0"/>
              </a:spcBef>
              <a:buSzTx/>
              <a:buNone/>
              <a:defRPr cap="all">
                <a:solidFill>
                  <a:srgbClr val="558AAB"/>
                </a:solidFill>
                <a:latin typeface="+mj-lt"/>
                <a:ea typeface="+mj-ea"/>
                <a:cs typeface="+mj-cs"/>
                <a:sym typeface="Helvetica Neue Bold Condensed"/>
              </a:defRPr>
            </a:lvl4pPr>
            <a:lvl5pPr marL="0" indent="914400">
              <a:spcBef>
                <a:spcPts val="0"/>
              </a:spcBef>
              <a:buSzTx/>
              <a:buNone/>
              <a:defRPr cap="all">
                <a:solidFill>
                  <a:srgbClr val="558AAB"/>
                </a:solidFill>
                <a:latin typeface="+mj-lt"/>
                <a:ea typeface="+mj-ea"/>
                <a:cs typeface="+mj-cs"/>
                <a:sym typeface="Helvetica Neue Bold Condensed"/>
              </a:defRPr>
            </a:lvl5pPr>
          </a:lstStyle>
          <a:p>
            <a:pPr lvl="0">
              <a:defRPr sz="1800" cap="none">
                <a:solidFill>
                  <a:srgbClr val="000000"/>
                </a:solidFill>
              </a:defRPr>
            </a:pPr>
            <a:r>
              <a:rPr sz="3600" cap="all">
                <a:solidFill>
                  <a:srgbClr val="558AAB"/>
                </a:solidFill>
              </a:rPr>
              <a:t>Body Level One</a:t>
            </a:r>
          </a:p>
          <a:p>
            <a:pPr lvl="1">
              <a:defRPr sz="1800" cap="none">
                <a:solidFill>
                  <a:srgbClr val="000000"/>
                </a:solidFill>
              </a:defRPr>
            </a:pPr>
            <a:r>
              <a:rPr sz="3600" cap="all">
                <a:solidFill>
                  <a:srgbClr val="558AAB"/>
                </a:solidFill>
              </a:rPr>
              <a:t>Body Level Two</a:t>
            </a:r>
          </a:p>
          <a:p>
            <a:pPr lvl="2">
              <a:defRPr sz="1800" cap="none">
                <a:solidFill>
                  <a:srgbClr val="000000"/>
                </a:solidFill>
              </a:defRPr>
            </a:pPr>
            <a:r>
              <a:rPr sz="3600" cap="all">
                <a:solidFill>
                  <a:srgbClr val="558AAB"/>
                </a:solidFill>
              </a:rPr>
              <a:t>Body Level Three</a:t>
            </a:r>
          </a:p>
          <a:p>
            <a:pPr lvl="3">
              <a:defRPr sz="1800" cap="none">
                <a:solidFill>
                  <a:srgbClr val="000000"/>
                </a:solidFill>
              </a:defRPr>
            </a:pPr>
            <a:r>
              <a:rPr sz="3600" cap="all">
                <a:solidFill>
                  <a:srgbClr val="558AAB"/>
                </a:solidFill>
              </a:rPr>
              <a:t>Body Level Four</a:t>
            </a:r>
          </a:p>
          <a:p>
            <a:pPr lvl="4">
              <a:defRPr sz="1800" cap="none">
                <a:solidFill>
                  <a:srgbClr val="000000"/>
                </a:solidFill>
              </a:defRPr>
            </a:pPr>
            <a:r>
              <a:rPr sz="3600" cap="all">
                <a:solidFill>
                  <a:srgbClr val="558AAB"/>
                </a:solidFill>
              </a:rPr>
              <a:t>Body Level Five</a:t>
            </a:r>
          </a:p>
        </p:txBody>
      </p:sp>
    </p:spTree>
  </p:cSld>
  <p:clrMapOvr>
    <a:masterClrMapping/>
  </p:clrMapOvr>
  <p:transition xmlns:p14="http://schemas.microsoft.com/office/powerpoint/2010/mai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28" name="Shape 28"/>
          <p:cNvSpPr>
            <a:spLocks noGrp="1"/>
          </p:cNvSpPr>
          <p:nvPr>
            <p:ph type="title"/>
          </p:nvPr>
        </p:nvSpPr>
        <p:spPr>
          <a:prstGeom prst="rect">
            <a:avLst/>
          </a:prstGeom>
        </p:spPr>
        <p:txBody>
          <a:bodyPr/>
          <a:lstStyle/>
          <a:p>
            <a:pPr lvl="0">
              <a:defRPr sz="1800">
                <a:solidFill>
                  <a:srgbClr val="000000"/>
                </a:solidFill>
              </a:defRPr>
            </a:pPr>
            <a:r>
              <a:rPr sz="7200">
                <a:solidFill>
                  <a:srgbClr val="558AAB"/>
                </a:solidFill>
              </a:rPr>
              <a:t>Title Text</a:t>
            </a:r>
          </a:p>
        </p:txBody>
      </p:sp>
    </p:spTree>
  </p:cSld>
  <p:clrMapOvr>
    <a:masterClrMapping/>
  </p:clrMapOvr>
  <p:transition xmlns:p14="http://schemas.microsoft.com/office/powerpoint/2010/mai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30" name="Shape 30"/>
          <p:cNvSpPr>
            <a:spLocks noGrp="1"/>
          </p:cNvSpPr>
          <p:nvPr>
            <p:ph type="title"/>
          </p:nvPr>
        </p:nvSpPr>
        <p:spPr>
          <a:prstGeom prst="rect">
            <a:avLst/>
          </a:prstGeom>
        </p:spPr>
        <p:txBody>
          <a:bodyPr/>
          <a:lstStyle/>
          <a:p>
            <a:pPr lvl="0">
              <a:defRPr sz="1800">
                <a:solidFill>
                  <a:srgbClr val="000000"/>
                </a:solidFill>
              </a:defRPr>
            </a:pPr>
            <a:r>
              <a:rPr sz="7200">
                <a:solidFill>
                  <a:srgbClr val="558AAB"/>
                </a:solidFill>
              </a:rPr>
              <a:t>Title Text</a:t>
            </a:r>
          </a:p>
        </p:txBody>
      </p:sp>
      <p:sp>
        <p:nvSpPr>
          <p:cNvPr id="31" name="Shape 31"/>
          <p:cNvSpPr>
            <a:spLocks noGrp="1"/>
          </p:cNvSpPr>
          <p:nvPr>
            <p:ph type="body" idx="1"/>
          </p:nvPr>
        </p:nvSpPr>
        <p:spPr>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pPr lvl="0">
              <a:defRPr sz="1800">
                <a:solidFill>
                  <a:srgbClr val="000000"/>
                </a:solidFill>
              </a:defRPr>
            </a:pPr>
            <a:r>
              <a:rPr sz="3600">
                <a:solidFill>
                  <a:srgbClr val="737373"/>
                </a:solidFill>
              </a:rPr>
              <a:t>Body Level One</a:t>
            </a:r>
          </a:p>
          <a:p>
            <a:pPr lvl="1">
              <a:defRPr sz="1800">
                <a:solidFill>
                  <a:srgbClr val="000000"/>
                </a:solidFill>
              </a:defRPr>
            </a:pPr>
            <a:r>
              <a:rPr sz="3600">
                <a:solidFill>
                  <a:srgbClr val="737373"/>
                </a:solidFill>
              </a:rPr>
              <a:t>Body Level Two</a:t>
            </a:r>
          </a:p>
          <a:p>
            <a:pPr lvl="2">
              <a:defRPr sz="1800">
                <a:solidFill>
                  <a:srgbClr val="000000"/>
                </a:solidFill>
              </a:defRPr>
            </a:pPr>
            <a:r>
              <a:rPr sz="3600">
                <a:solidFill>
                  <a:srgbClr val="737373"/>
                </a:solidFill>
              </a:rPr>
              <a:t>Body Level Three</a:t>
            </a:r>
          </a:p>
          <a:p>
            <a:pPr lvl="3">
              <a:defRPr sz="1800">
                <a:solidFill>
                  <a:srgbClr val="000000"/>
                </a:solidFill>
              </a:defRPr>
            </a:pPr>
            <a:r>
              <a:rPr sz="3600">
                <a:solidFill>
                  <a:srgbClr val="737373"/>
                </a:solidFill>
              </a:rPr>
              <a:t>Body Level Four</a:t>
            </a:r>
          </a:p>
          <a:p>
            <a:pPr lvl="4">
              <a:defRPr sz="1800">
                <a:solidFill>
                  <a:srgbClr val="000000"/>
                </a:solidFill>
              </a:defRPr>
            </a:pPr>
            <a:r>
              <a:rPr sz="3600">
                <a:solidFill>
                  <a:srgbClr val="737373"/>
                </a:solidFill>
              </a:rPr>
              <a:t>Body Level Five</a:t>
            </a:r>
          </a:p>
        </p:txBody>
      </p:sp>
    </p:spTree>
  </p:cSld>
  <p:clrMapOvr>
    <a:masterClrMapping/>
  </p:clrMapOvr>
  <p:transition xmlns:p14="http://schemas.microsoft.com/office/powerpoint/2010/mai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33" name="Shape 33"/>
          <p:cNvSpPr>
            <a:spLocks noGrp="1"/>
          </p:cNvSpPr>
          <p:nvPr>
            <p:ph type="title"/>
          </p:nvPr>
        </p:nvSpPr>
        <p:spPr>
          <a:prstGeom prst="rect">
            <a:avLst/>
          </a:prstGeom>
        </p:spPr>
        <p:txBody>
          <a:bodyPr/>
          <a:lstStyle/>
          <a:p>
            <a:pPr lvl="0">
              <a:defRPr sz="1800">
                <a:solidFill>
                  <a:srgbClr val="000000"/>
                </a:solidFill>
              </a:defRPr>
            </a:pPr>
            <a:r>
              <a:rPr sz="7200">
                <a:solidFill>
                  <a:srgbClr val="558AAB"/>
                </a:solidFill>
              </a:rPr>
              <a:t>Title Text</a:t>
            </a:r>
          </a:p>
        </p:txBody>
      </p:sp>
      <p:sp>
        <p:nvSpPr>
          <p:cNvPr id="34" name="Shape 34"/>
          <p:cNvSpPr>
            <a:spLocks noGrp="1"/>
          </p:cNvSpPr>
          <p:nvPr>
            <p:ph type="body" idx="1"/>
          </p:nvPr>
        </p:nvSpPr>
        <p:spPr>
          <a:xfrm>
            <a:off x="1041400" y="2768600"/>
            <a:ext cx="5334000" cy="5715000"/>
          </a:xfrm>
          <a:prstGeom prst="rect">
            <a:avLst/>
          </a:prstGeom>
        </p:spPr>
        <p:txBody>
          <a:bodyPr/>
          <a:lstStyle>
            <a:lvl1pPr marL="381000" indent="-381000">
              <a:spcBef>
                <a:spcPts val="2800"/>
              </a:spcBef>
              <a:buBlip>
                <a:blip r:embed="rId2"/>
              </a:buBlip>
              <a:defRPr sz="3000"/>
            </a:lvl1pPr>
            <a:lvl2pPr marL="762000" indent="-381000">
              <a:spcBef>
                <a:spcPts val="2800"/>
              </a:spcBef>
              <a:buBlip>
                <a:blip r:embed="rId2"/>
              </a:buBlip>
              <a:defRPr sz="3000"/>
            </a:lvl2pPr>
            <a:lvl3pPr marL="1143000" indent="-381000">
              <a:spcBef>
                <a:spcPts val="2800"/>
              </a:spcBef>
              <a:buBlip>
                <a:blip r:embed="rId2"/>
              </a:buBlip>
              <a:defRPr sz="3000"/>
            </a:lvl3pPr>
            <a:lvl4pPr marL="1524000" indent="-381000">
              <a:spcBef>
                <a:spcPts val="2800"/>
              </a:spcBef>
              <a:buBlip>
                <a:blip r:embed="rId2"/>
              </a:buBlip>
              <a:defRPr sz="3000"/>
            </a:lvl4pPr>
            <a:lvl5pPr marL="1905000" indent="-381000">
              <a:spcBef>
                <a:spcPts val="2800"/>
              </a:spcBef>
              <a:buBlip>
                <a:blip r:embed="rId2"/>
              </a:buBlip>
              <a:defRPr sz="3000"/>
            </a:lvl5pPr>
          </a:lstStyle>
          <a:p>
            <a:pPr lvl="0">
              <a:defRPr sz="1800">
                <a:solidFill>
                  <a:srgbClr val="000000"/>
                </a:solidFill>
              </a:defRPr>
            </a:pPr>
            <a:r>
              <a:rPr sz="3000">
                <a:solidFill>
                  <a:srgbClr val="737373"/>
                </a:solidFill>
              </a:rPr>
              <a:t>Body Level One</a:t>
            </a:r>
          </a:p>
          <a:p>
            <a:pPr lvl="1">
              <a:defRPr sz="1800">
                <a:solidFill>
                  <a:srgbClr val="000000"/>
                </a:solidFill>
              </a:defRPr>
            </a:pPr>
            <a:r>
              <a:rPr sz="3000">
                <a:solidFill>
                  <a:srgbClr val="737373"/>
                </a:solidFill>
              </a:rPr>
              <a:t>Body Level Two</a:t>
            </a:r>
          </a:p>
          <a:p>
            <a:pPr lvl="2">
              <a:defRPr sz="1800">
                <a:solidFill>
                  <a:srgbClr val="000000"/>
                </a:solidFill>
              </a:defRPr>
            </a:pPr>
            <a:r>
              <a:rPr sz="3000">
                <a:solidFill>
                  <a:srgbClr val="737373"/>
                </a:solidFill>
              </a:rPr>
              <a:t>Body Level Three</a:t>
            </a:r>
          </a:p>
          <a:p>
            <a:pPr lvl="3">
              <a:defRPr sz="1800">
                <a:solidFill>
                  <a:srgbClr val="000000"/>
                </a:solidFill>
              </a:defRPr>
            </a:pPr>
            <a:r>
              <a:rPr sz="3000">
                <a:solidFill>
                  <a:srgbClr val="737373"/>
                </a:solidFill>
              </a:rPr>
              <a:t>Body Level Four</a:t>
            </a:r>
          </a:p>
          <a:p>
            <a:pPr lvl="4">
              <a:defRPr sz="1800">
                <a:solidFill>
                  <a:srgbClr val="000000"/>
                </a:solidFill>
              </a:defRPr>
            </a:pPr>
            <a:r>
              <a:rPr sz="3000">
                <a:solidFill>
                  <a:srgbClr val="737373"/>
                </a:solidFill>
              </a:rPr>
              <a:t>Body Level Five</a:t>
            </a:r>
          </a:p>
        </p:txBody>
      </p:sp>
    </p:spTree>
  </p:cSld>
  <p:clrMapOvr>
    <a:masterClrMapping/>
  </p:clrMapOvr>
  <p:transition xmlns:p14="http://schemas.microsoft.com/office/powerpoint/2010/mai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36" name="Shape 36"/>
          <p:cNvSpPr>
            <a:spLocks noGrp="1"/>
          </p:cNvSpPr>
          <p:nvPr>
            <p:ph type="body" idx="1"/>
          </p:nvPr>
        </p:nvSpPr>
        <p:spPr>
          <a:xfrm>
            <a:off x="1041400" y="1473200"/>
            <a:ext cx="10922000" cy="6807200"/>
          </a:xfrm>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pPr lvl="0">
              <a:defRPr sz="1800">
                <a:solidFill>
                  <a:srgbClr val="000000"/>
                </a:solidFill>
              </a:defRPr>
            </a:pPr>
            <a:r>
              <a:rPr sz="3600">
                <a:solidFill>
                  <a:srgbClr val="737373"/>
                </a:solidFill>
              </a:rPr>
              <a:t>Body Level One</a:t>
            </a:r>
          </a:p>
          <a:p>
            <a:pPr lvl="1">
              <a:defRPr sz="1800">
                <a:solidFill>
                  <a:srgbClr val="000000"/>
                </a:solidFill>
              </a:defRPr>
            </a:pPr>
            <a:r>
              <a:rPr sz="3600">
                <a:solidFill>
                  <a:srgbClr val="737373"/>
                </a:solidFill>
              </a:rPr>
              <a:t>Body Level Two</a:t>
            </a:r>
          </a:p>
          <a:p>
            <a:pPr lvl="2">
              <a:defRPr sz="1800">
                <a:solidFill>
                  <a:srgbClr val="000000"/>
                </a:solidFill>
              </a:defRPr>
            </a:pPr>
            <a:r>
              <a:rPr sz="3600">
                <a:solidFill>
                  <a:srgbClr val="737373"/>
                </a:solidFill>
              </a:rPr>
              <a:t>Body Level Three</a:t>
            </a:r>
          </a:p>
          <a:p>
            <a:pPr lvl="3">
              <a:defRPr sz="1800">
                <a:solidFill>
                  <a:srgbClr val="000000"/>
                </a:solidFill>
              </a:defRPr>
            </a:pPr>
            <a:r>
              <a:rPr sz="3600">
                <a:solidFill>
                  <a:srgbClr val="737373"/>
                </a:solidFill>
              </a:rPr>
              <a:t>Body Level Four</a:t>
            </a:r>
          </a:p>
          <a:p>
            <a:pPr lvl="4">
              <a:defRPr sz="1800">
                <a:solidFill>
                  <a:srgbClr val="000000"/>
                </a:solidFill>
              </a:defRPr>
            </a:pPr>
            <a:r>
              <a:rPr sz="3600">
                <a:solidFill>
                  <a:srgbClr val="737373"/>
                </a:solidFill>
              </a:rPr>
              <a:t>Body Level Five</a:t>
            </a:r>
          </a:p>
        </p:txBody>
      </p:sp>
    </p:spTree>
  </p:cSld>
  <p:clrMapOvr>
    <a:masterClrMapping/>
  </p:clrMapOvr>
  <p:transition xmlns:p14="http://schemas.microsoft.com/office/powerpoint/2010/main" spd="med"/>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7" Type="http://schemas.openxmlformats.org/officeDocument/2006/relationships/image" Target="../media/image2.jpeg"/><Relationship Id="rId18"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7"/>
          <a:srcRect/>
          <a:stretch>
            <a:fillRect/>
          </a:stretch>
        </a:blipFill>
        <a:effectLst/>
      </p:bgPr>
    </p:bg>
    <p:spTree>
      <p:nvGrpSpPr>
        <p:cNvPr id="1" name=""/>
        <p:cNvGrpSpPr/>
        <p:nvPr/>
      </p:nvGrpSpPr>
      <p:grpSpPr>
        <a:xfrm>
          <a:off x="0" y="0"/>
          <a:ext cx="0" cy="0"/>
          <a:chOff x="0" y="0"/>
          <a:chExt cx="0" cy="0"/>
        </a:xfrm>
      </p:grpSpPr>
      <p:sp>
        <p:nvSpPr>
          <p:cNvPr id="2" name="Shape 2"/>
          <p:cNvSpPr/>
          <p:nvPr/>
        </p:nvSpPr>
        <p:spPr>
          <a:xfrm>
            <a:off x="279400" y="279400"/>
            <a:ext cx="12446000" cy="9220200"/>
          </a:xfrm>
          <a:prstGeom prst="rect">
            <a:avLst/>
          </a:prstGeom>
          <a:ln w="25400">
            <a:solidFill>
              <a:srgbClr val="83827D"/>
            </a:solidFill>
            <a:miter lim="400000"/>
          </a:ln>
        </p:spPr>
        <p:txBody>
          <a:bodyPr lIns="50800" tIns="50800" rIns="50800" bIns="50800" anchor="ctr"/>
          <a:lstStyle/>
          <a:p>
            <a:pPr lvl="0"/>
            <a:endParaRPr/>
          </a:p>
        </p:txBody>
      </p:sp>
      <p:sp>
        <p:nvSpPr>
          <p:cNvPr id="3" name="Shape 3"/>
          <p:cNvSpPr>
            <a:spLocks noGrp="1"/>
          </p:cNvSpPr>
          <p:nvPr>
            <p:ph type="title"/>
          </p:nvPr>
        </p:nvSpPr>
        <p:spPr>
          <a:xfrm>
            <a:off x="1041400" y="266700"/>
            <a:ext cx="10922000" cy="24384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a:bodyPr>
          <a:lstStyle/>
          <a:p>
            <a:pPr lvl="0">
              <a:defRPr sz="1800">
                <a:solidFill>
                  <a:srgbClr val="000000"/>
                </a:solidFill>
              </a:defRPr>
            </a:pPr>
            <a:r>
              <a:rPr sz="7200">
                <a:solidFill>
                  <a:srgbClr val="558AAB"/>
                </a:solidFill>
              </a:rPr>
              <a:t>Title Text</a:t>
            </a:r>
          </a:p>
        </p:txBody>
      </p:sp>
      <p:sp>
        <p:nvSpPr>
          <p:cNvPr id="4" name="Shape 4"/>
          <p:cNvSpPr>
            <a:spLocks noGrp="1"/>
          </p:cNvSpPr>
          <p:nvPr>
            <p:ph type="body" idx="1"/>
          </p:nvPr>
        </p:nvSpPr>
        <p:spPr>
          <a:xfrm>
            <a:off x="1041400" y="2768600"/>
            <a:ext cx="10922000" cy="57150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a:bodyPr>
          <a:lstStyle>
            <a:lvl1pPr>
              <a:buBlip>
                <a:blip r:embed="rId18"/>
              </a:buBlip>
            </a:lvl1pPr>
            <a:lvl2pPr>
              <a:buBlip>
                <a:blip r:embed="rId18"/>
              </a:buBlip>
            </a:lvl2pPr>
            <a:lvl3pPr>
              <a:buBlip>
                <a:blip r:embed="rId18"/>
              </a:buBlip>
            </a:lvl3pPr>
            <a:lvl4pPr>
              <a:buBlip>
                <a:blip r:embed="rId18"/>
              </a:buBlip>
            </a:lvl4pPr>
            <a:lvl5pPr>
              <a:buBlip>
                <a:blip r:embed="rId18"/>
              </a:buBlip>
            </a:lvl5pPr>
          </a:lstStyle>
          <a:p>
            <a:pPr lvl="0">
              <a:defRPr sz="1800">
                <a:solidFill>
                  <a:srgbClr val="000000"/>
                </a:solidFill>
              </a:defRPr>
            </a:pPr>
            <a:r>
              <a:rPr sz="3600">
                <a:solidFill>
                  <a:srgbClr val="737373"/>
                </a:solidFill>
              </a:rPr>
              <a:t>Body Level One</a:t>
            </a:r>
          </a:p>
          <a:p>
            <a:pPr lvl="1">
              <a:defRPr sz="1800">
                <a:solidFill>
                  <a:srgbClr val="000000"/>
                </a:solidFill>
              </a:defRPr>
            </a:pPr>
            <a:r>
              <a:rPr sz="3600">
                <a:solidFill>
                  <a:srgbClr val="737373"/>
                </a:solidFill>
              </a:rPr>
              <a:t>Body Level Two</a:t>
            </a:r>
          </a:p>
          <a:p>
            <a:pPr lvl="2">
              <a:defRPr sz="1800">
                <a:solidFill>
                  <a:srgbClr val="000000"/>
                </a:solidFill>
              </a:defRPr>
            </a:pPr>
            <a:r>
              <a:rPr sz="3600">
                <a:solidFill>
                  <a:srgbClr val="737373"/>
                </a:solidFill>
              </a:rPr>
              <a:t>Body Level Three</a:t>
            </a:r>
          </a:p>
          <a:p>
            <a:pPr lvl="3">
              <a:defRPr sz="1800">
                <a:solidFill>
                  <a:srgbClr val="000000"/>
                </a:solidFill>
              </a:defRPr>
            </a:pPr>
            <a:r>
              <a:rPr sz="3600">
                <a:solidFill>
                  <a:srgbClr val="737373"/>
                </a:solidFill>
              </a:rPr>
              <a:t>Body Level Four</a:t>
            </a:r>
          </a:p>
          <a:p>
            <a:pPr lvl="4">
              <a:defRPr sz="1800">
                <a:solidFill>
                  <a:srgbClr val="000000"/>
                </a:solidFill>
              </a:defRPr>
            </a:pPr>
            <a:r>
              <a:rPr sz="3600">
                <a:solidFill>
                  <a:srgbClr val="737373"/>
                </a:solidFill>
              </a:rPr>
              <a:t>Body Level Five</a:t>
            </a: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xmlns:p14="http://schemas.microsoft.com/office/powerpoint/2010/main" spd="med"/>
  <p:txStyles>
    <p:titleStyle>
      <a:lvl1pPr defTabSz="584200">
        <a:lnSpc>
          <a:spcPct val="90000"/>
        </a:lnSpc>
        <a:defRPr sz="7200">
          <a:solidFill>
            <a:srgbClr val="558AAB"/>
          </a:solidFill>
          <a:latin typeface="+mn-lt"/>
          <a:ea typeface="+mn-ea"/>
          <a:cs typeface="+mn-cs"/>
          <a:sym typeface="Helvetica Neue Light"/>
        </a:defRPr>
      </a:lvl1pPr>
      <a:lvl2pPr indent="228600" defTabSz="584200">
        <a:lnSpc>
          <a:spcPct val="90000"/>
        </a:lnSpc>
        <a:defRPr sz="7200">
          <a:solidFill>
            <a:srgbClr val="558AAB"/>
          </a:solidFill>
          <a:latin typeface="+mn-lt"/>
          <a:ea typeface="+mn-ea"/>
          <a:cs typeface="+mn-cs"/>
          <a:sym typeface="Helvetica Neue Light"/>
        </a:defRPr>
      </a:lvl2pPr>
      <a:lvl3pPr indent="457200" defTabSz="584200">
        <a:lnSpc>
          <a:spcPct val="90000"/>
        </a:lnSpc>
        <a:defRPr sz="7200">
          <a:solidFill>
            <a:srgbClr val="558AAB"/>
          </a:solidFill>
          <a:latin typeface="+mn-lt"/>
          <a:ea typeface="+mn-ea"/>
          <a:cs typeface="+mn-cs"/>
          <a:sym typeface="Helvetica Neue Light"/>
        </a:defRPr>
      </a:lvl3pPr>
      <a:lvl4pPr indent="685800" defTabSz="584200">
        <a:lnSpc>
          <a:spcPct val="90000"/>
        </a:lnSpc>
        <a:defRPr sz="7200">
          <a:solidFill>
            <a:srgbClr val="558AAB"/>
          </a:solidFill>
          <a:latin typeface="+mn-lt"/>
          <a:ea typeface="+mn-ea"/>
          <a:cs typeface="+mn-cs"/>
          <a:sym typeface="Helvetica Neue Light"/>
        </a:defRPr>
      </a:lvl4pPr>
      <a:lvl5pPr indent="914400" defTabSz="584200">
        <a:lnSpc>
          <a:spcPct val="90000"/>
        </a:lnSpc>
        <a:defRPr sz="7200">
          <a:solidFill>
            <a:srgbClr val="558AAB"/>
          </a:solidFill>
          <a:latin typeface="+mn-lt"/>
          <a:ea typeface="+mn-ea"/>
          <a:cs typeface="+mn-cs"/>
          <a:sym typeface="Helvetica Neue Light"/>
        </a:defRPr>
      </a:lvl5pPr>
      <a:lvl6pPr indent="1143000" defTabSz="584200">
        <a:lnSpc>
          <a:spcPct val="90000"/>
        </a:lnSpc>
        <a:defRPr sz="7200">
          <a:solidFill>
            <a:srgbClr val="558AAB"/>
          </a:solidFill>
          <a:latin typeface="+mn-lt"/>
          <a:ea typeface="+mn-ea"/>
          <a:cs typeface="+mn-cs"/>
          <a:sym typeface="Helvetica Neue Light"/>
        </a:defRPr>
      </a:lvl6pPr>
      <a:lvl7pPr indent="1371600" defTabSz="584200">
        <a:lnSpc>
          <a:spcPct val="90000"/>
        </a:lnSpc>
        <a:defRPr sz="7200">
          <a:solidFill>
            <a:srgbClr val="558AAB"/>
          </a:solidFill>
          <a:latin typeface="+mn-lt"/>
          <a:ea typeface="+mn-ea"/>
          <a:cs typeface="+mn-cs"/>
          <a:sym typeface="Helvetica Neue Light"/>
        </a:defRPr>
      </a:lvl7pPr>
      <a:lvl8pPr indent="1600200" defTabSz="584200">
        <a:lnSpc>
          <a:spcPct val="90000"/>
        </a:lnSpc>
        <a:defRPr sz="7200">
          <a:solidFill>
            <a:srgbClr val="558AAB"/>
          </a:solidFill>
          <a:latin typeface="+mn-lt"/>
          <a:ea typeface="+mn-ea"/>
          <a:cs typeface="+mn-cs"/>
          <a:sym typeface="Helvetica Neue Light"/>
        </a:defRPr>
      </a:lvl8pPr>
      <a:lvl9pPr indent="1828800" defTabSz="584200">
        <a:lnSpc>
          <a:spcPct val="90000"/>
        </a:lnSpc>
        <a:defRPr sz="7200">
          <a:solidFill>
            <a:srgbClr val="558AAB"/>
          </a:solidFill>
          <a:latin typeface="+mn-lt"/>
          <a:ea typeface="+mn-ea"/>
          <a:cs typeface="+mn-cs"/>
          <a:sym typeface="Helvetica Neue Light"/>
        </a:defRPr>
      </a:lvl9pPr>
    </p:titleStyle>
    <p:bodyStyle>
      <a:lvl1pPr marL="444500" indent="-444500" defTabSz="584200">
        <a:spcBef>
          <a:spcPts val="3200"/>
        </a:spcBef>
        <a:buSzPct val="40000"/>
        <a:buBlip>
          <a:blip r:embed="rId18"/>
        </a:buBlip>
        <a:defRPr sz="3600">
          <a:solidFill>
            <a:srgbClr val="737373"/>
          </a:solidFill>
          <a:latin typeface="Helvetica Neue"/>
          <a:ea typeface="Helvetica Neue"/>
          <a:cs typeface="Helvetica Neue"/>
          <a:sym typeface="Helvetica Neue"/>
        </a:defRPr>
      </a:lvl1pPr>
      <a:lvl2pPr marL="889000" indent="-444500" defTabSz="584200">
        <a:spcBef>
          <a:spcPts val="3200"/>
        </a:spcBef>
        <a:buSzPct val="40000"/>
        <a:buBlip>
          <a:blip r:embed="rId18"/>
        </a:buBlip>
        <a:defRPr sz="3600">
          <a:solidFill>
            <a:srgbClr val="737373"/>
          </a:solidFill>
          <a:latin typeface="Helvetica Neue"/>
          <a:ea typeface="Helvetica Neue"/>
          <a:cs typeface="Helvetica Neue"/>
          <a:sym typeface="Helvetica Neue"/>
        </a:defRPr>
      </a:lvl2pPr>
      <a:lvl3pPr marL="1333500" indent="-444500" defTabSz="584200">
        <a:spcBef>
          <a:spcPts val="3200"/>
        </a:spcBef>
        <a:buSzPct val="40000"/>
        <a:buBlip>
          <a:blip r:embed="rId18"/>
        </a:buBlip>
        <a:defRPr sz="3600">
          <a:solidFill>
            <a:srgbClr val="737373"/>
          </a:solidFill>
          <a:latin typeface="Helvetica Neue"/>
          <a:ea typeface="Helvetica Neue"/>
          <a:cs typeface="Helvetica Neue"/>
          <a:sym typeface="Helvetica Neue"/>
        </a:defRPr>
      </a:lvl3pPr>
      <a:lvl4pPr marL="1778000" indent="-444500" defTabSz="584200">
        <a:spcBef>
          <a:spcPts val="3200"/>
        </a:spcBef>
        <a:buSzPct val="40000"/>
        <a:buBlip>
          <a:blip r:embed="rId18"/>
        </a:buBlip>
        <a:defRPr sz="3600">
          <a:solidFill>
            <a:srgbClr val="737373"/>
          </a:solidFill>
          <a:latin typeface="Helvetica Neue"/>
          <a:ea typeface="Helvetica Neue"/>
          <a:cs typeface="Helvetica Neue"/>
          <a:sym typeface="Helvetica Neue"/>
        </a:defRPr>
      </a:lvl4pPr>
      <a:lvl5pPr marL="2222500" indent="-444500" defTabSz="584200">
        <a:spcBef>
          <a:spcPts val="3200"/>
        </a:spcBef>
        <a:buSzPct val="40000"/>
        <a:buBlip>
          <a:blip r:embed="rId18"/>
        </a:buBlip>
        <a:defRPr sz="3600">
          <a:solidFill>
            <a:srgbClr val="737373"/>
          </a:solidFill>
          <a:latin typeface="Helvetica Neue"/>
          <a:ea typeface="Helvetica Neue"/>
          <a:cs typeface="Helvetica Neue"/>
          <a:sym typeface="Helvetica Neue"/>
        </a:defRPr>
      </a:lvl5pPr>
      <a:lvl6pPr marL="2667000" indent="-444500" defTabSz="584200">
        <a:spcBef>
          <a:spcPts val="3200"/>
        </a:spcBef>
        <a:buSzPct val="40000"/>
        <a:buBlip>
          <a:blip r:embed="rId18"/>
        </a:buBlip>
        <a:defRPr sz="3600">
          <a:solidFill>
            <a:srgbClr val="737373"/>
          </a:solidFill>
          <a:latin typeface="Helvetica Neue"/>
          <a:ea typeface="Helvetica Neue"/>
          <a:cs typeface="Helvetica Neue"/>
          <a:sym typeface="Helvetica Neue"/>
        </a:defRPr>
      </a:lvl6pPr>
      <a:lvl7pPr marL="3111500" indent="-444500" defTabSz="584200">
        <a:spcBef>
          <a:spcPts val="3200"/>
        </a:spcBef>
        <a:buSzPct val="40000"/>
        <a:buBlip>
          <a:blip r:embed="rId18"/>
        </a:buBlip>
        <a:defRPr sz="3600">
          <a:solidFill>
            <a:srgbClr val="737373"/>
          </a:solidFill>
          <a:latin typeface="Helvetica Neue"/>
          <a:ea typeface="Helvetica Neue"/>
          <a:cs typeface="Helvetica Neue"/>
          <a:sym typeface="Helvetica Neue"/>
        </a:defRPr>
      </a:lvl7pPr>
      <a:lvl8pPr marL="3556000" indent="-444500" defTabSz="584200">
        <a:spcBef>
          <a:spcPts val="3200"/>
        </a:spcBef>
        <a:buSzPct val="40000"/>
        <a:buBlip>
          <a:blip r:embed="rId18"/>
        </a:buBlip>
        <a:defRPr sz="3600">
          <a:solidFill>
            <a:srgbClr val="737373"/>
          </a:solidFill>
          <a:latin typeface="Helvetica Neue"/>
          <a:ea typeface="Helvetica Neue"/>
          <a:cs typeface="Helvetica Neue"/>
          <a:sym typeface="Helvetica Neue"/>
        </a:defRPr>
      </a:lvl8pPr>
      <a:lvl9pPr marL="4000500" indent="-444500" defTabSz="584200">
        <a:spcBef>
          <a:spcPts val="3200"/>
        </a:spcBef>
        <a:buSzPct val="40000"/>
        <a:buBlip>
          <a:blip r:embed="rId18"/>
        </a:buBlip>
        <a:defRPr sz="3600">
          <a:solidFill>
            <a:srgbClr val="737373"/>
          </a:solidFill>
          <a:latin typeface="Helvetica Neue"/>
          <a:ea typeface="Helvetica Neue"/>
          <a:cs typeface="Helvetica Neue"/>
          <a:sym typeface="Helvetica Neue"/>
        </a:defRPr>
      </a:lvl9pPr>
    </p:bodyStyle>
    <p:otherStyle>
      <a:lvl1pPr algn="ctr" defTabSz="584200">
        <a:defRPr sz="1400">
          <a:solidFill>
            <a:schemeClr val="tx1"/>
          </a:solidFill>
          <a:latin typeface="+mn-lt"/>
          <a:ea typeface="+mn-ea"/>
          <a:cs typeface="+mn-cs"/>
          <a:sym typeface="Helvetica Neue"/>
        </a:defRPr>
      </a:lvl1pPr>
      <a:lvl2pPr indent="228600" algn="ctr" defTabSz="584200">
        <a:defRPr sz="1400">
          <a:solidFill>
            <a:schemeClr val="tx1"/>
          </a:solidFill>
          <a:latin typeface="+mn-lt"/>
          <a:ea typeface="+mn-ea"/>
          <a:cs typeface="+mn-cs"/>
          <a:sym typeface="Helvetica Neue"/>
        </a:defRPr>
      </a:lvl2pPr>
      <a:lvl3pPr indent="457200" algn="ctr" defTabSz="584200">
        <a:defRPr sz="1400">
          <a:solidFill>
            <a:schemeClr val="tx1"/>
          </a:solidFill>
          <a:latin typeface="+mn-lt"/>
          <a:ea typeface="+mn-ea"/>
          <a:cs typeface="+mn-cs"/>
          <a:sym typeface="Helvetica Neue"/>
        </a:defRPr>
      </a:lvl3pPr>
      <a:lvl4pPr indent="685800" algn="ctr" defTabSz="584200">
        <a:defRPr sz="1400">
          <a:solidFill>
            <a:schemeClr val="tx1"/>
          </a:solidFill>
          <a:latin typeface="+mn-lt"/>
          <a:ea typeface="+mn-ea"/>
          <a:cs typeface="+mn-cs"/>
          <a:sym typeface="Helvetica Neue"/>
        </a:defRPr>
      </a:lvl4pPr>
      <a:lvl5pPr indent="914400" algn="ctr" defTabSz="584200">
        <a:defRPr sz="1400">
          <a:solidFill>
            <a:schemeClr val="tx1"/>
          </a:solidFill>
          <a:latin typeface="+mn-lt"/>
          <a:ea typeface="+mn-ea"/>
          <a:cs typeface="+mn-cs"/>
          <a:sym typeface="Helvetica Neue"/>
        </a:defRPr>
      </a:lvl5pPr>
      <a:lvl6pPr indent="1143000" algn="ctr" defTabSz="584200">
        <a:defRPr sz="1400">
          <a:solidFill>
            <a:schemeClr val="tx1"/>
          </a:solidFill>
          <a:latin typeface="+mn-lt"/>
          <a:ea typeface="+mn-ea"/>
          <a:cs typeface="+mn-cs"/>
          <a:sym typeface="Helvetica Neue"/>
        </a:defRPr>
      </a:lvl6pPr>
      <a:lvl7pPr indent="1371600" algn="ctr" defTabSz="584200">
        <a:defRPr sz="1400">
          <a:solidFill>
            <a:schemeClr val="tx1"/>
          </a:solidFill>
          <a:latin typeface="+mn-lt"/>
          <a:ea typeface="+mn-ea"/>
          <a:cs typeface="+mn-cs"/>
          <a:sym typeface="Helvetica Neue"/>
        </a:defRPr>
      </a:lvl7pPr>
      <a:lvl8pPr indent="1600200" algn="ctr" defTabSz="584200">
        <a:defRPr sz="1400">
          <a:solidFill>
            <a:schemeClr val="tx1"/>
          </a:solidFill>
          <a:latin typeface="+mn-lt"/>
          <a:ea typeface="+mn-ea"/>
          <a:cs typeface="+mn-cs"/>
          <a:sym typeface="Helvetica Neue"/>
        </a:defRPr>
      </a:lvl8pPr>
      <a:lvl9pPr indent="1828800" algn="ctr" defTabSz="584200">
        <a:defRPr sz="1400">
          <a:solidFill>
            <a:schemeClr val="tx1"/>
          </a:solidFill>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 Id="rId3" Type="http://schemas.openxmlformats.org/officeDocument/2006/relationships/hyperlink" Target="http://www.katm.org/baker/pages/common-core-resources.php"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8.jpeg"/><Relationship Id="rId3"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9.gi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 Id="rId3" Type="http://schemas.openxmlformats.org/officeDocument/2006/relationships/hyperlink" Target="http://edc448uri.wikispaces.com/file/view/40_ways_to_leave_a_lesson.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5.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6.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7.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Shape 53"/>
          <p:cNvSpPr>
            <a:spLocks noGrp="1"/>
          </p:cNvSpPr>
          <p:nvPr>
            <p:ph type="title"/>
          </p:nvPr>
        </p:nvSpPr>
        <p:spPr>
          <a:xfrm>
            <a:off x="1422400" y="751423"/>
            <a:ext cx="10541000" cy="2628900"/>
          </a:xfrm>
          <a:prstGeom prst="rect">
            <a:avLst/>
          </a:prstGeom>
        </p:spPr>
        <p:txBody>
          <a:bodyPr/>
          <a:lstStyle/>
          <a:p>
            <a:pPr lvl="0">
              <a:defRPr sz="1800" cap="none">
                <a:solidFill>
                  <a:srgbClr val="000000"/>
                </a:solidFill>
              </a:defRPr>
            </a:pPr>
            <a:r>
              <a:rPr lang="en-US" sz="7200" cap="all" dirty="0" smtClean="0">
                <a:solidFill>
                  <a:srgbClr val="DEDEDE"/>
                </a:solidFill>
              </a:rPr>
              <a:t>Lesson planning 101 – Assessment &amp; Questions</a:t>
            </a:r>
            <a:endParaRPr sz="7200" cap="all" dirty="0">
              <a:solidFill>
                <a:srgbClr val="DEDEDE"/>
              </a:solidFill>
            </a:endParaRPr>
          </a:p>
        </p:txBody>
      </p:sp>
      <p:sp>
        <p:nvSpPr>
          <p:cNvPr id="54" name="Shape 54"/>
          <p:cNvSpPr>
            <a:spLocks noGrp="1"/>
          </p:cNvSpPr>
          <p:nvPr>
            <p:ph type="body" idx="1"/>
          </p:nvPr>
        </p:nvSpPr>
        <p:spPr>
          <a:xfrm>
            <a:off x="1422400" y="6200593"/>
            <a:ext cx="10541000" cy="1371600"/>
          </a:xfrm>
          <a:prstGeom prst="rect">
            <a:avLst/>
          </a:prstGeom>
        </p:spPr>
        <p:txBody>
          <a:bodyPr/>
          <a:lstStyle/>
          <a:p>
            <a:pPr lvl="0">
              <a:defRPr sz="1800" cap="none">
                <a:solidFill>
                  <a:srgbClr val="000000"/>
                </a:solidFill>
              </a:defRPr>
            </a:pPr>
            <a:r>
              <a:rPr sz="3600" cap="all" dirty="0">
                <a:solidFill>
                  <a:srgbClr val="558AAB"/>
                </a:solidFill>
              </a:rPr>
              <a:t>with Edtpa and TEAM integration</a:t>
            </a:r>
          </a:p>
          <a:p>
            <a:pPr lvl="0">
              <a:defRPr sz="1800" cap="none">
                <a:solidFill>
                  <a:srgbClr val="000000"/>
                </a:solidFill>
              </a:defRPr>
            </a:pPr>
            <a:r>
              <a:rPr sz="3600" cap="all" dirty="0">
                <a:solidFill>
                  <a:srgbClr val="558AAB"/>
                </a:solidFill>
              </a:rPr>
              <a:t>Dr. Leslie suters</a:t>
            </a:r>
          </a:p>
        </p:txBody>
      </p:sp>
    </p:spTree>
  </p:cSld>
  <p:clrMapOvr>
    <a:masterClrMapping/>
  </p:clrMapOvr>
  <p:transition xmlns:p14="http://schemas.microsoft.com/office/powerpoint/2010/mai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Shape 131"/>
          <p:cNvSpPr>
            <a:spLocks noGrp="1"/>
          </p:cNvSpPr>
          <p:nvPr>
            <p:ph type="title"/>
          </p:nvPr>
        </p:nvSpPr>
        <p:spPr>
          <a:prstGeom prst="rect">
            <a:avLst/>
          </a:prstGeom>
        </p:spPr>
        <p:txBody>
          <a:bodyPr/>
          <a:lstStyle/>
          <a:p>
            <a:pPr lvl="0">
              <a:defRPr sz="1800">
                <a:solidFill>
                  <a:srgbClr val="000000"/>
                </a:solidFill>
              </a:defRPr>
            </a:pPr>
            <a:r>
              <a:rPr sz="7200">
                <a:solidFill>
                  <a:srgbClr val="558AAB"/>
                </a:solidFill>
              </a:rPr>
              <a:t>Academic Feedback</a:t>
            </a:r>
          </a:p>
        </p:txBody>
      </p:sp>
      <p:sp>
        <p:nvSpPr>
          <p:cNvPr id="132" name="Shape 132"/>
          <p:cNvSpPr>
            <a:spLocks noGrp="1"/>
          </p:cNvSpPr>
          <p:nvPr>
            <p:ph type="body" idx="1"/>
          </p:nvPr>
        </p:nvSpPr>
        <p:spPr>
          <a:xfrm>
            <a:off x="1041400" y="2295683"/>
            <a:ext cx="10922000" cy="6187917"/>
          </a:xfrm>
          <a:prstGeom prst="rect">
            <a:avLst/>
          </a:prstGeom>
        </p:spPr>
        <p:txBody>
          <a:bodyPr/>
          <a:lstStyle/>
          <a:p>
            <a:pPr marL="235584" lvl="0" indent="-235584" defTabSz="309625">
              <a:spcBef>
                <a:spcPts val="1600"/>
              </a:spcBef>
              <a:buBlip>
                <a:blip r:embed="rId2"/>
              </a:buBlip>
              <a:defRPr sz="1800">
                <a:solidFill>
                  <a:srgbClr val="000000"/>
                </a:solidFill>
              </a:defRPr>
            </a:pPr>
            <a:r>
              <a:rPr sz="1907" dirty="0">
                <a:solidFill>
                  <a:srgbClr val="737373"/>
                </a:solidFill>
              </a:rPr>
              <a:t>Based on your formative and summative assessments, How will you monitor and/or give academic feedback? How will students use the academic feedback?  What opportunities are you giving students to use academic feedback?</a:t>
            </a:r>
          </a:p>
          <a:p>
            <a:pPr marL="235584" lvl="0" indent="-235584" defTabSz="309625">
              <a:spcBef>
                <a:spcPts val="1600"/>
              </a:spcBef>
              <a:buBlip>
                <a:blip r:embed="rId2"/>
              </a:buBlip>
              <a:defRPr sz="1800">
                <a:solidFill>
                  <a:srgbClr val="000000"/>
                </a:solidFill>
              </a:defRPr>
            </a:pPr>
            <a:r>
              <a:rPr sz="1907" dirty="0">
                <a:solidFill>
                  <a:srgbClr val="737373"/>
                </a:solidFill>
              </a:rPr>
              <a:t>Feedback should be </a:t>
            </a:r>
            <a:r>
              <a:rPr sz="1907" i="1" u="sng" dirty="0">
                <a:solidFill>
                  <a:srgbClr val="737373"/>
                </a:solidFill>
              </a:rPr>
              <a:t>specific to the learning objective</a:t>
            </a:r>
            <a:r>
              <a:rPr sz="1907" dirty="0">
                <a:solidFill>
                  <a:srgbClr val="737373"/>
                </a:solidFill>
              </a:rPr>
              <a:t> and focus on:</a:t>
            </a:r>
          </a:p>
          <a:p>
            <a:pPr marL="471169" lvl="1" indent="-235584" defTabSz="309625">
              <a:spcBef>
                <a:spcPts val="1600"/>
              </a:spcBef>
              <a:buBlip>
                <a:blip r:embed="rId2"/>
              </a:buBlip>
              <a:defRPr sz="1800">
                <a:solidFill>
                  <a:srgbClr val="000000"/>
                </a:solidFill>
              </a:defRPr>
            </a:pPr>
            <a:r>
              <a:rPr sz="1907" b="1" dirty="0">
                <a:solidFill>
                  <a:srgbClr val="737373"/>
                </a:solidFill>
              </a:rPr>
              <a:t>strengths</a:t>
            </a:r>
            <a:r>
              <a:rPr sz="1907" dirty="0">
                <a:solidFill>
                  <a:srgbClr val="737373"/>
                </a:solidFill>
              </a:rPr>
              <a:t> &amp;</a:t>
            </a:r>
          </a:p>
          <a:p>
            <a:pPr marL="471169" lvl="1" indent="-235584" defTabSz="309625">
              <a:spcBef>
                <a:spcPts val="1600"/>
              </a:spcBef>
              <a:buBlip>
                <a:blip r:embed="rId2"/>
              </a:buBlip>
              <a:defRPr sz="1800">
                <a:solidFill>
                  <a:srgbClr val="000000"/>
                </a:solidFill>
              </a:defRPr>
            </a:pPr>
            <a:r>
              <a:rPr sz="1907" b="1" dirty="0">
                <a:solidFill>
                  <a:srgbClr val="737373"/>
                </a:solidFill>
              </a:rPr>
              <a:t>areas of need </a:t>
            </a:r>
          </a:p>
          <a:p>
            <a:pPr marL="235584" lvl="0" indent="-235584" defTabSz="309625">
              <a:spcBef>
                <a:spcPts val="1600"/>
              </a:spcBef>
              <a:buBlip>
                <a:blip r:embed="rId2"/>
              </a:buBlip>
              <a:defRPr sz="1800">
                <a:solidFill>
                  <a:srgbClr val="000000"/>
                </a:solidFill>
              </a:defRPr>
            </a:pPr>
            <a:r>
              <a:rPr sz="1907" dirty="0">
                <a:solidFill>
                  <a:srgbClr val="737373"/>
                </a:solidFill>
              </a:rPr>
              <a:t>Feedback should be </a:t>
            </a:r>
            <a:r>
              <a:rPr sz="1907" b="1" u="sng" dirty="0">
                <a:solidFill>
                  <a:srgbClr val="FF2600"/>
                </a:solidFill>
              </a:rPr>
              <a:t>descriptive</a:t>
            </a:r>
            <a:r>
              <a:rPr sz="1907" dirty="0">
                <a:solidFill>
                  <a:srgbClr val="FF2600"/>
                </a:solidFill>
              </a:rPr>
              <a:t> </a:t>
            </a:r>
            <a:r>
              <a:rPr sz="1907" i="1" dirty="0">
                <a:solidFill>
                  <a:srgbClr val="FF2600"/>
                </a:solidFill>
              </a:rPr>
              <a:t>rather than solely evaluative</a:t>
            </a:r>
            <a:r>
              <a:rPr sz="1907" dirty="0">
                <a:solidFill>
                  <a:srgbClr val="737373"/>
                </a:solidFill>
              </a:rPr>
              <a:t>. </a:t>
            </a:r>
          </a:p>
          <a:p>
            <a:pPr marL="471169" lvl="1" indent="-235584" defTabSz="309625">
              <a:spcBef>
                <a:spcPts val="1600"/>
              </a:spcBef>
              <a:buBlip>
                <a:blip r:embed="rId2"/>
              </a:buBlip>
              <a:defRPr sz="1800">
                <a:solidFill>
                  <a:srgbClr val="000000"/>
                </a:solidFill>
              </a:defRPr>
            </a:pPr>
            <a:r>
              <a:rPr sz="1907" u="sng" dirty="0">
                <a:solidFill>
                  <a:srgbClr val="737373"/>
                </a:solidFill>
              </a:rPr>
              <a:t>Descriptive feedback</a:t>
            </a:r>
            <a:r>
              <a:rPr sz="1907" dirty="0">
                <a:solidFill>
                  <a:srgbClr val="737373"/>
                </a:solidFill>
              </a:rPr>
              <a:t> can include a reminder, a scaffold, or an example of how to solve a problem correctly</a:t>
            </a:r>
          </a:p>
          <a:p>
            <a:pPr marL="471169" lvl="1" indent="-235584" defTabSz="309625">
              <a:spcBef>
                <a:spcPts val="1600"/>
              </a:spcBef>
              <a:buBlip>
                <a:blip r:embed="rId2"/>
              </a:buBlip>
              <a:defRPr sz="1800">
                <a:solidFill>
                  <a:srgbClr val="000000"/>
                </a:solidFill>
              </a:defRPr>
            </a:pPr>
            <a:r>
              <a:rPr sz="1907" u="sng" dirty="0">
                <a:solidFill>
                  <a:srgbClr val="737373"/>
                </a:solidFill>
              </a:rPr>
              <a:t>Evaluative feedback</a:t>
            </a:r>
            <a:r>
              <a:rPr sz="1907" dirty="0">
                <a:solidFill>
                  <a:srgbClr val="737373"/>
                </a:solidFill>
              </a:rPr>
              <a:t> can include a score, a smiley face, or a checkmark</a:t>
            </a:r>
          </a:p>
          <a:p>
            <a:pPr marL="235584" lvl="0" indent="-235584" defTabSz="309625">
              <a:spcBef>
                <a:spcPts val="1600"/>
              </a:spcBef>
              <a:buBlip>
                <a:blip r:embed="rId2"/>
              </a:buBlip>
              <a:defRPr sz="1800">
                <a:solidFill>
                  <a:srgbClr val="000000"/>
                </a:solidFill>
              </a:defRPr>
            </a:pPr>
            <a:r>
              <a:rPr sz="1907" dirty="0">
                <a:solidFill>
                  <a:srgbClr val="737373"/>
                </a:solidFill>
              </a:rPr>
              <a:t>Need to </a:t>
            </a:r>
            <a:r>
              <a:rPr sz="1907" i="1" u="sng" dirty="0">
                <a:solidFill>
                  <a:srgbClr val="737373"/>
                </a:solidFill>
              </a:rPr>
              <a:t>anticipate potential misconceptions</a:t>
            </a:r>
            <a:r>
              <a:rPr sz="1907" dirty="0">
                <a:solidFill>
                  <a:srgbClr val="737373"/>
                </a:solidFill>
              </a:rPr>
              <a:t> and ways to redirect (see research &amp; theory section)</a:t>
            </a:r>
          </a:p>
          <a:p>
            <a:pPr marL="235584" lvl="0" indent="-235584" defTabSz="309625">
              <a:spcBef>
                <a:spcPts val="1600"/>
              </a:spcBef>
              <a:buBlip>
                <a:blip r:embed="rId2"/>
              </a:buBlip>
              <a:defRPr sz="1800">
                <a:solidFill>
                  <a:srgbClr val="000000"/>
                </a:solidFill>
              </a:defRPr>
            </a:pPr>
            <a:r>
              <a:rPr sz="1907" dirty="0">
                <a:solidFill>
                  <a:srgbClr val="737373"/>
                </a:solidFill>
              </a:rPr>
              <a:t>Students should be able to use the feedback to make changes to their current assignment during the learning segment</a:t>
            </a:r>
          </a:p>
        </p:txBody>
      </p:sp>
    </p:spTree>
  </p:cSld>
  <p:clrMapOvr>
    <a:masterClrMapping/>
  </p:clrMapOvr>
  <p:transition xmlns:p14="http://schemas.microsoft.com/office/powerpoint/2010/mai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Shape 134"/>
          <p:cNvSpPr>
            <a:spLocks noGrp="1"/>
          </p:cNvSpPr>
          <p:nvPr>
            <p:ph type="title"/>
          </p:nvPr>
        </p:nvSpPr>
        <p:spPr>
          <a:prstGeom prst="rect">
            <a:avLst/>
          </a:prstGeom>
        </p:spPr>
        <p:txBody>
          <a:bodyPr/>
          <a:lstStyle/>
          <a:p>
            <a:pPr lvl="0">
              <a:defRPr sz="1800">
                <a:solidFill>
                  <a:srgbClr val="000000"/>
                </a:solidFill>
              </a:defRPr>
            </a:pPr>
            <a:r>
              <a:rPr sz="7200">
                <a:solidFill>
                  <a:srgbClr val="558AAB"/>
                </a:solidFill>
              </a:rPr>
              <a:t>Instruction</a:t>
            </a:r>
          </a:p>
        </p:txBody>
      </p:sp>
      <p:sp>
        <p:nvSpPr>
          <p:cNvPr id="135" name="Shape 135"/>
          <p:cNvSpPr>
            <a:spLocks noGrp="1"/>
          </p:cNvSpPr>
          <p:nvPr>
            <p:ph type="body" idx="1"/>
          </p:nvPr>
        </p:nvSpPr>
        <p:spPr>
          <a:xfrm>
            <a:off x="1041400" y="1710630"/>
            <a:ext cx="10922000" cy="6772970"/>
          </a:xfrm>
          <a:prstGeom prst="rect">
            <a:avLst/>
          </a:prstGeom>
        </p:spPr>
        <p:txBody>
          <a:bodyPr/>
          <a:lstStyle/>
          <a:p>
            <a:pPr marL="248920" lvl="0" indent="-248920" defTabSz="327152">
              <a:spcBef>
                <a:spcPts val="1700"/>
              </a:spcBef>
              <a:buBlip>
                <a:blip r:embed="rId2"/>
              </a:buBlip>
              <a:defRPr sz="1800">
                <a:solidFill>
                  <a:srgbClr val="000000"/>
                </a:solidFill>
              </a:defRPr>
            </a:pPr>
            <a:r>
              <a:rPr sz="2016">
                <a:solidFill>
                  <a:srgbClr val="737373"/>
                </a:solidFill>
              </a:rPr>
              <a:t>Major sections:</a:t>
            </a:r>
          </a:p>
          <a:p>
            <a:pPr marL="497840" lvl="1" indent="-248920" defTabSz="327152">
              <a:spcBef>
                <a:spcPts val="1700"/>
              </a:spcBef>
              <a:buBlip>
                <a:blip r:embed="rId2"/>
              </a:buBlip>
              <a:defRPr sz="1800">
                <a:solidFill>
                  <a:srgbClr val="000000"/>
                </a:solidFill>
              </a:defRPr>
            </a:pPr>
            <a:r>
              <a:rPr sz="2016">
                <a:solidFill>
                  <a:srgbClr val="737373"/>
                </a:solidFill>
              </a:rPr>
              <a:t>Set/Hook/Motivator</a:t>
            </a:r>
          </a:p>
          <a:p>
            <a:pPr marL="497840" lvl="1" indent="-248920" defTabSz="327152">
              <a:spcBef>
                <a:spcPts val="1700"/>
              </a:spcBef>
              <a:buBlip>
                <a:blip r:embed="rId2"/>
              </a:buBlip>
              <a:defRPr sz="1800">
                <a:solidFill>
                  <a:srgbClr val="000000"/>
                </a:solidFill>
              </a:defRPr>
            </a:pPr>
            <a:r>
              <a:rPr sz="2016">
                <a:solidFill>
                  <a:srgbClr val="737373"/>
                </a:solidFill>
              </a:rPr>
              <a:t>Instructional Procedures</a:t>
            </a:r>
          </a:p>
          <a:p>
            <a:pPr marL="497840" lvl="1" indent="-248920" defTabSz="327152">
              <a:spcBef>
                <a:spcPts val="1700"/>
              </a:spcBef>
              <a:buBlip>
                <a:blip r:embed="rId2"/>
              </a:buBlip>
              <a:defRPr sz="1800">
                <a:solidFill>
                  <a:srgbClr val="000000"/>
                </a:solidFill>
              </a:defRPr>
            </a:pPr>
            <a:r>
              <a:rPr sz="2016">
                <a:solidFill>
                  <a:srgbClr val="737373"/>
                </a:solidFill>
              </a:rPr>
              <a:t>Closure</a:t>
            </a:r>
          </a:p>
          <a:p>
            <a:pPr marL="497840" lvl="1" indent="-248920" defTabSz="327152">
              <a:spcBef>
                <a:spcPts val="1700"/>
              </a:spcBef>
              <a:buBlip>
                <a:blip r:embed="rId2"/>
              </a:buBlip>
              <a:defRPr sz="1800">
                <a:solidFill>
                  <a:srgbClr val="000000"/>
                </a:solidFill>
              </a:defRPr>
            </a:pPr>
            <a:r>
              <a:rPr sz="2016">
                <a:solidFill>
                  <a:srgbClr val="737373"/>
                </a:solidFill>
              </a:rPr>
              <a:t>Higher-Order Thinking Questions</a:t>
            </a:r>
          </a:p>
          <a:p>
            <a:pPr marL="248920" lvl="0" indent="-248920" defTabSz="327152">
              <a:spcBef>
                <a:spcPts val="1700"/>
              </a:spcBef>
              <a:buBlip>
                <a:blip r:embed="rId2"/>
              </a:buBlip>
              <a:defRPr sz="1800">
                <a:solidFill>
                  <a:srgbClr val="000000"/>
                </a:solidFill>
              </a:defRPr>
            </a:pPr>
            <a:r>
              <a:rPr sz="2016" b="1" u="sng">
                <a:solidFill>
                  <a:srgbClr val="737373"/>
                </a:solidFill>
              </a:rPr>
              <a:t>Pacing</a:t>
            </a:r>
            <a:r>
              <a:rPr sz="2016">
                <a:solidFill>
                  <a:srgbClr val="737373"/>
                </a:solidFill>
              </a:rPr>
              <a:t>: Include a suggested time for each major activity </a:t>
            </a:r>
          </a:p>
          <a:p>
            <a:pPr marL="248920" lvl="0" indent="-248920" defTabSz="327152">
              <a:spcBef>
                <a:spcPts val="1700"/>
              </a:spcBef>
              <a:buBlip>
                <a:blip r:embed="rId2"/>
              </a:buBlip>
              <a:defRPr sz="1800">
                <a:solidFill>
                  <a:srgbClr val="000000"/>
                </a:solidFill>
              </a:defRPr>
            </a:pPr>
            <a:r>
              <a:rPr sz="2016">
                <a:solidFill>
                  <a:srgbClr val="737373"/>
                </a:solidFill>
              </a:rPr>
              <a:t>Be sure to include both </a:t>
            </a:r>
            <a:r>
              <a:rPr sz="2016" u="sng">
                <a:solidFill>
                  <a:srgbClr val="737373"/>
                </a:solidFill>
              </a:rPr>
              <a:t>formative and summative assessment</a:t>
            </a:r>
            <a:r>
              <a:rPr sz="2016">
                <a:solidFill>
                  <a:srgbClr val="737373"/>
                </a:solidFill>
              </a:rPr>
              <a:t> within your instructional plan.  </a:t>
            </a:r>
          </a:p>
          <a:p>
            <a:pPr marL="248920" lvl="0" indent="-248920" defTabSz="327152">
              <a:spcBef>
                <a:spcPts val="1700"/>
              </a:spcBef>
              <a:buBlip>
                <a:blip r:embed="rId2"/>
              </a:buBlip>
              <a:defRPr sz="1800">
                <a:solidFill>
                  <a:srgbClr val="000000"/>
                </a:solidFill>
              </a:defRPr>
            </a:pPr>
            <a:r>
              <a:rPr sz="2016">
                <a:solidFill>
                  <a:srgbClr val="737373"/>
                </a:solidFill>
              </a:rPr>
              <a:t>This plan should be </a:t>
            </a:r>
            <a:r>
              <a:rPr sz="2016" u="sng">
                <a:solidFill>
                  <a:srgbClr val="737373"/>
                </a:solidFill>
              </a:rPr>
              <a:t>highly detailed and carefully sequenced</a:t>
            </a:r>
            <a:r>
              <a:rPr sz="2016">
                <a:solidFill>
                  <a:srgbClr val="737373"/>
                </a:solidFill>
              </a:rPr>
              <a:t> with information so that another teacher could implement your plan.  The plan explains both </a:t>
            </a:r>
            <a:r>
              <a:rPr sz="2016" u="sng">
                <a:solidFill>
                  <a:srgbClr val="737373"/>
                </a:solidFill>
              </a:rPr>
              <a:t>student and teacher actions.</a:t>
            </a:r>
          </a:p>
          <a:p>
            <a:pPr marL="248920" lvl="0" indent="-248920" defTabSz="327152">
              <a:spcBef>
                <a:spcPts val="1700"/>
              </a:spcBef>
              <a:buBlip>
                <a:blip r:embed="rId2"/>
              </a:buBlip>
              <a:defRPr sz="1800">
                <a:solidFill>
                  <a:srgbClr val="000000"/>
                </a:solidFill>
              </a:defRPr>
            </a:pPr>
            <a:r>
              <a:rPr sz="2016">
                <a:solidFill>
                  <a:srgbClr val="737373"/>
                </a:solidFill>
              </a:rPr>
              <a:t>Revisit the content, instructional activities, and assessment practices that you unpacked using the K-8 Common Core Flipbook for the specific grade level of choice to embed within your instruction.</a:t>
            </a:r>
          </a:p>
          <a:p>
            <a:pPr marL="497840" lvl="1" indent="-248920" defTabSz="327152">
              <a:spcBef>
                <a:spcPts val="1700"/>
              </a:spcBef>
              <a:buBlip>
                <a:blip r:embed="rId2"/>
              </a:buBlip>
              <a:defRPr sz="1800">
                <a:solidFill>
                  <a:srgbClr val="000000"/>
                </a:solidFill>
              </a:defRPr>
            </a:pPr>
            <a:r>
              <a:rPr sz="2016" u="sng">
                <a:solidFill>
                  <a:srgbClr val="737373"/>
                </a:solidFill>
                <a:hlinkClick r:id="rId3"/>
              </a:rPr>
              <a:t>http://www.katm.org/baker/pages/common-core-resources.php</a:t>
            </a:r>
            <a:r>
              <a:rPr sz="2016"/>
              <a:t> </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6" name="blooms-revised.jpg"/>
          <p:cNvPicPr/>
          <p:nvPr/>
        </p:nvPicPr>
        <p:blipFill>
          <a:blip r:embed="rId2">
            <a:extLst/>
          </a:blip>
          <a:stretch>
            <a:fillRect/>
          </a:stretch>
        </p:blipFill>
        <p:spPr>
          <a:xfrm>
            <a:off x="5727366" y="3055687"/>
            <a:ext cx="6737684" cy="5053263"/>
          </a:xfrm>
          <a:prstGeom prst="rect">
            <a:avLst/>
          </a:prstGeom>
          <a:ln w="12700">
            <a:miter lim="400000"/>
          </a:ln>
        </p:spPr>
      </p:pic>
      <p:sp>
        <p:nvSpPr>
          <p:cNvPr id="147" name="Shape 147"/>
          <p:cNvSpPr>
            <a:spLocks noGrp="1"/>
          </p:cNvSpPr>
          <p:nvPr>
            <p:ph type="title"/>
          </p:nvPr>
        </p:nvSpPr>
        <p:spPr>
          <a:prstGeom prst="rect">
            <a:avLst/>
          </a:prstGeom>
        </p:spPr>
        <p:txBody>
          <a:bodyPr/>
          <a:lstStyle/>
          <a:p>
            <a:pPr lvl="0">
              <a:defRPr sz="1800">
                <a:solidFill>
                  <a:srgbClr val="000000"/>
                </a:solidFill>
              </a:defRPr>
            </a:pPr>
            <a:r>
              <a:rPr sz="7200">
                <a:solidFill>
                  <a:srgbClr val="558AAB"/>
                </a:solidFill>
              </a:rPr>
              <a:t>Higher-Order Thinking Questions</a:t>
            </a:r>
          </a:p>
        </p:txBody>
      </p:sp>
      <p:sp>
        <p:nvSpPr>
          <p:cNvPr id="148" name="Shape 148"/>
          <p:cNvSpPr>
            <a:spLocks noGrp="1"/>
          </p:cNvSpPr>
          <p:nvPr>
            <p:ph type="body" idx="1"/>
          </p:nvPr>
        </p:nvSpPr>
        <p:spPr>
          <a:xfrm>
            <a:off x="482600" y="2768600"/>
            <a:ext cx="5334000" cy="5715000"/>
          </a:xfrm>
          <a:prstGeom prst="rect">
            <a:avLst/>
          </a:prstGeom>
        </p:spPr>
        <p:txBody>
          <a:bodyPr/>
          <a:lstStyle/>
          <a:p>
            <a:pPr lvl="0">
              <a:buBlip>
                <a:blip r:embed="rId3"/>
              </a:buBlip>
              <a:defRPr sz="1800">
                <a:solidFill>
                  <a:srgbClr val="000000"/>
                </a:solidFill>
              </a:defRPr>
            </a:pPr>
            <a:r>
              <a:rPr sz="3000" dirty="0">
                <a:solidFill>
                  <a:srgbClr val="737373"/>
                </a:solidFill>
              </a:rPr>
              <a:t>Identify high order thinking questions that cannot be answered with a yes or no.</a:t>
            </a:r>
          </a:p>
          <a:p>
            <a:pPr lvl="0">
              <a:buBlip>
                <a:blip r:embed="rId3"/>
              </a:buBlip>
              <a:defRPr sz="1800">
                <a:solidFill>
                  <a:srgbClr val="000000"/>
                </a:solidFill>
              </a:defRPr>
            </a:pPr>
            <a:r>
              <a:rPr sz="3000" dirty="0">
                <a:solidFill>
                  <a:srgbClr val="737373"/>
                </a:solidFill>
              </a:rPr>
              <a:t>These questions should be aligned with each section of the plan: set, procedures, and closure.</a:t>
            </a:r>
          </a:p>
          <a:p>
            <a:pPr lvl="0">
              <a:buBlip>
                <a:blip r:embed="rId3"/>
              </a:buBlip>
              <a:defRPr sz="1800">
                <a:solidFill>
                  <a:srgbClr val="000000"/>
                </a:solidFill>
              </a:defRPr>
            </a:pPr>
            <a:r>
              <a:rPr sz="3000" dirty="0">
                <a:solidFill>
                  <a:srgbClr val="737373"/>
                </a:solidFill>
              </a:rPr>
              <a:t>Revised Bloom’s Levels</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loomsWheel.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52103" y="469285"/>
            <a:ext cx="8957667" cy="8957667"/>
          </a:xfrm>
          <a:prstGeom prst="rect">
            <a:avLst/>
          </a:prstGeom>
        </p:spPr>
      </p:pic>
    </p:spTree>
    <p:extLst>
      <p:ext uri="{BB962C8B-B14F-4D97-AF65-F5344CB8AC3E}">
        <p14:creationId xmlns:p14="http://schemas.microsoft.com/office/powerpoint/2010/main" val="1706586177"/>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Shape 137"/>
          <p:cNvSpPr>
            <a:spLocks noGrp="1"/>
          </p:cNvSpPr>
          <p:nvPr>
            <p:ph type="title"/>
          </p:nvPr>
        </p:nvSpPr>
        <p:spPr>
          <a:prstGeom prst="rect">
            <a:avLst/>
          </a:prstGeom>
        </p:spPr>
        <p:txBody>
          <a:bodyPr/>
          <a:lstStyle/>
          <a:p>
            <a:pPr lvl="0">
              <a:defRPr sz="1800">
                <a:solidFill>
                  <a:srgbClr val="000000"/>
                </a:solidFill>
              </a:defRPr>
            </a:pPr>
            <a:r>
              <a:rPr sz="7200">
                <a:solidFill>
                  <a:srgbClr val="558AAB"/>
                </a:solidFill>
              </a:rPr>
              <a:t>Set/Hook/Motivator</a:t>
            </a:r>
          </a:p>
        </p:txBody>
      </p:sp>
      <p:sp>
        <p:nvSpPr>
          <p:cNvPr id="138" name="Shape 138"/>
          <p:cNvSpPr>
            <a:spLocks noGrp="1"/>
          </p:cNvSpPr>
          <p:nvPr>
            <p:ph type="body" idx="1"/>
          </p:nvPr>
        </p:nvSpPr>
        <p:spPr>
          <a:xfrm>
            <a:off x="1041400" y="1820912"/>
            <a:ext cx="10922000" cy="6662688"/>
          </a:xfrm>
          <a:prstGeom prst="rect">
            <a:avLst/>
          </a:prstGeom>
        </p:spPr>
        <p:txBody>
          <a:bodyPr/>
          <a:lstStyle/>
          <a:p>
            <a:pPr marL="293370" lvl="0" indent="-293370" defTabSz="385572">
              <a:spcBef>
                <a:spcPts val="2100"/>
              </a:spcBef>
              <a:buBlip>
                <a:blip r:embed="rId2"/>
              </a:buBlip>
              <a:defRPr sz="1800">
                <a:solidFill>
                  <a:srgbClr val="000000"/>
                </a:solidFill>
              </a:defRPr>
            </a:pPr>
            <a:r>
              <a:rPr sz="2376">
                <a:solidFill>
                  <a:srgbClr val="737373"/>
                </a:solidFill>
              </a:rPr>
              <a:t>This brief section at the beginning of the lesson grabs the students’ attention and focuses their thoughts on the learning objectives by utilizing knowledge of students’ academic, social, and cultural characteristics.</a:t>
            </a:r>
          </a:p>
          <a:p>
            <a:pPr marL="293370" lvl="0" indent="-293370" defTabSz="385572">
              <a:spcBef>
                <a:spcPts val="2100"/>
              </a:spcBef>
              <a:buBlip>
                <a:blip r:embed="rId2"/>
              </a:buBlip>
              <a:defRPr sz="1800">
                <a:solidFill>
                  <a:srgbClr val="000000"/>
                </a:solidFill>
              </a:defRPr>
            </a:pPr>
            <a:r>
              <a:rPr sz="2376">
                <a:solidFill>
                  <a:srgbClr val="737373"/>
                </a:solidFill>
              </a:rPr>
              <a:t>Ideas for your set can include but are not limited to:</a:t>
            </a:r>
          </a:p>
          <a:p>
            <a:pPr marL="586740" lvl="1" indent="-293370" defTabSz="385572">
              <a:spcBef>
                <a:spcPts val="2100"/>
              </a:spcBef>
              <a:buBlip>
                <a:blip r:embed="rId2"/>
              </a:buBlip>
              <a:defRPr sz="1800">
                <a:solidFill>
                  <a:srgbClr val="000000"/>
                </a:solidFill>
              </a:defRPr>
            </a:pPr>
            <a:r>
              <a:rPr sz="2376">
                <a:solidFill>
                  <a:srgbClr val="737373"/>
                </a:solidFill>
              </a:rPr>
              <a:t>Often begins with an “I can” statement or discussing lesson objectives</a:t>
            </a:r>
          </a:p>
          <a:p>
            <a:pPr marL="586740" lvl="1" indent="-293370" defTabSz="385572">
              <a:spcBef>
                <a:spcPts val="2100"/>
              </a:spcBef>
              <a:buBlip>
                <a:blip r:embed="rId2"/>
              </a:buBlip>
              <a:defRPr sz="1800">
                <a:solidFill>
                  <a:srgbClr val="000000"/>
                </a:solidFill>
              </a:defRPr>
            </a:pPr>
            <a:r>
              <a:rPr sz="2376">
                <a:solidFill>
                  <a:srgbClr val="737373"/>
                </a:solidFill>
              </a:rPr>
              <a:t>Ask essential questions</a:t>
            </a:r>
          </a:p>
          <a:p>
            <a:pPr marL="586740" lvl="1" indent="-293370" defTabSz="385572">
              <a:spcBef>
                <a:spcPts val="2100"/>
              </a:spcBef>
              <a:buBlip>
                <a:blip r:embed="rId2"/>
              </a:buBlip>
              <a:defRPr sz="1800">
                <a:solidFill>
                  <a:srgbClr val="000000"/>
                </a:solidFill>
              </a:defRPr>
            </a:pPr>
            <a:r>
              <a:rPr sz="2376">
                <a:solidFill>
                  <a:srgbClr val="737373"/>
                </a:solidFill>
              </a:rPr>
              <a:t>Pre-assessment</a:t>
            </a:r>
          </a:p>
          <a:p>
            <a:pPr marL="586740" lvl="1" indent="-293370" defTabSz="385572">
              <a:spcBef>
                <a:spcPts val="2100"/>
              </a:spcBef>
              <a:buBlip>
                <a:blip r:embed="rId2"/>
              </a:buBlip>
              <a:defRPr sz="1800">
                <a:solidFill>
                  <a:srgbClr val="000000"/>
                </a:solidFill>
              </a:defRPr>
            </a:pPr>
            <a:r>
              <a:rPr sz="2376">
                <a:solidFill>
                  <a:srgbClr val="737373"/>
                </a:solidFill>
              </a:rPr>
              <a:t>Reading a children’s math book </a:t>
            </a:r>
          </a:p>
          <a:p>
            <a:pPr marL="586740" lvl="1" indent="-293370" defTabSz="385572">
              <a:spcBef>
                <a:spcPts val="2100"/>
              </a:spcBef>
              <a:buBlip>
                <a:blip r:embed="rId2"/>
              </a:buBlip>
              <a:defRPr sz="1800">
                <a:solidFill>
                  <a:srgbClr val="000000"/>
                </a:solidFill>
              </a:defRPr>
            </a:pPr>
            <a:r>
              <a:rPr sz="2376">
                <a:solidFill>
                  <a:srgbClr val="737373"/>
                </a:solidFill>
              </a:rPr>
              <a:t>Viewing an engaging math video (such as BrainPop or use of EnVision’s materials)</a:t>
            </a:r>
          </a:p>
          <a:p>
            <a:pPr marL="586740" lvl="1" indent="-293370" defTabSz="385572">
              <a:spcBef>
                <a:spcPts val="2100"/>
              </a:spcBef>
              <a:buBlip>
                <a:blip r:embed="rId2"/>
              </a:buBlip>
              <a:defRPr sz="1800">
                <a:solidFill>
                  <a:srgbClr val="000000"/>
                </a:solidFill>
              </a:defRPr>
            </a:pPr>
            <a:r>
              <a:rPr sz="2376">
                <a:solidFill>
                  <a:srgbClr val="737373"/>
                </a:solidFill>
              </a:rPr>
              <a:t>Actively linking content to students’ everyday lives</a:t>
            </a:r>
          </a:p>
          <a:p>
            <a:pPr marL="586740" lvl="1" indent="-293370" defTabSz="385572">
              <a:spcBef>
                <a:spcPts val="2100"/>
              </a:spcBef>
              <a:buBlip>
                <a:blip r:embed="rId2"/>
              </a:buBlip>
              <a:defRPr sz="1800">
                <a:solidFill>
                  <a:srgbClr val="000000"/>
                </a:solidFill>
              </a:defRPr>
            </a:pPr>
            <a:r>
              <a:rPr sz="2376">
                <a:solidFill>
                  <a:srgbClr val="737373"/>
                </a:solidFill>
              </a:rPr>
              <a:t>Brief reviewing previous day’s lesson and linking it to new content</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Shape 140"/>
          <p:cNvSpPr>
            <a:spLocks noGrp="1"/>
          </p:cNvSpPr>
          <p:nvPr>
            <p:ph type="title"/>
          </p:nvPr>
        </p:nvSpPr>
        <p:spPr>
          <a:prstGeom prst="rect">
            <a:avLst/>
          </a:prstGeom>
        </p:spPr>
        <p:txBody>
          <a:bodyPr/>
          <a:lstStyle/>
          <a:p>
            <a:pPr lvl="0">
              <a:defRPr sz="1800">
                <a:solidFill>
                  <a:srgbClr val="000000"/>
                </a:solidFill>
              </a:defRPr>
            </a:pPr>
            <a:r>
              <a:rPr sz="7200">
                <a:solidFill>
                  <a:srgbClr val="558AAB"/>
                </a:solidFill>
              </a:rPr>
              <a:t>Instructional Procedures</a:t>
            </a:r>
          </a:p>
        </p:txBody>
      </p:sp>
      <p:sp>
        <p:nvSpPr>
          <p:cNvPr id="141" name="Shape 141"/>
          <p:cNvSpPr>
            <a:spLocks noGrp="1"/>
          </p:cNvSpPr>
          <p:nvPr>
            <p:ph type="body" idx="1"/>
          </p:nvPr>
        </p:nvSpPr>
        <p:spPr>
          <a:xfrm>
            <a:off x="1041400" y="1952674"/>
            <a:ext cx="10922000" cy="6530926"/>
          </a:xfrm>
          <a:prstGeom prst="rect">
            <a:avLst/>
          </a:prstGeom>
        </p:spPr>
        <p:txBody>
          <a:bodyPr/>
          <a:lstStyle/>
          <a:p>
            <a:pPr marL="293370" lvl="0" indent="-293370" defTabSz="385572">
              <a:spcBef>
                <a:spcPts val="2100"/>
              </a:spcBef>
              <a:buBlip>
                <a:blip r:embed="rId2"/>
              </a:buBlip>
              <a:defRPr sz="1800">
                <a:solidFill>
                  <a:srgbClr val="000000"/>
                </a:solidFill>
              </a:defRPr>
            </a:pPr>
            <a:r>
              <a:rPr sz="2376">
                <a:solidFill>
                  <a:srgbClr val="737373"/>
                </a:solidFill>
              </a:rPr>
              <a:t>This is the body of the lesson plan; it is the way in which information is shared with students and the methods used to help them assume a level of mastery of that material.</a:t>
            </a:r>
          </a:p>
          <a:p>
            <a:pPr marL="293370" lvl="0" indent="-293370" defTabSz="385572">
              <a:spcBef>
                <a:spcPts val="2100"/>
              </a:spcBef>
              <a:buBlip>
                <a:blip r:embed="rId2"/>
              </a:buBlip>
              <a:defRPr sz="1800">
                <a:solidFill>
                  <a:srgbClr val="000000"/>
                </a:solidFill>
              </a:defRPr>
            </a:pPr>
            <a:r>
              <a:rPr sz="2376">
                <a:solidFill>
                  <a:srgbClr val="737373"/>
                </a:solidFill>
              </a:rPr>
              <a:t>Ideas for your instructional procedures include but are not limited to:</a:t>
            </a:r>
          </a:p>
          <a:p>
            <a:pPr marL="586740" lvl="1" indent="-293370" defTabSz="385572">
              <a:spcBef>
                <a:spcPts val="2100"/>
              </a:spcBef>
              <a:buBlip>
                <a:blip r:embed="rId2"/>
              </a:buBlip>
              <a:defRPr sz="1800">
                <a:solidFill>
                  <a:srgbClr val="000000"/>
                </a:solidFill>
              </a:defRPr>
            </a:pPr>
            <a:r>
              <a:rPr sz="2376">
                <a:solidFill>
                  <a:srgbClr val="737373"/>
                </a:solidFill>
              </a:rPr>
              <a:t>EnVision lesson plan activities (describe what the curriculum guide directs you and students to do in detail with whatever modifications you are making.)</a:t>
            </a:r>
          </a:p>
          <a:p>
            <a:pPr marL="586740" lvl="1" indent="-293370" defTabSz="385572">
              <a:spcBef>
                <a:spcPts val="2100"/>
              </a:spcBef>
              <a:buBlip>
                <a:blip r:embed="rId2"/>
              </a:buBlip>
              <a:defRPr sz="1800">
                <a:solidFill>
                  <a:srgbClr val="000000"/>
                </a:solidFill>
              </a:defRPr>
            </a:pPr>
            <a:r>
              <a:rPr sz="2376">
                <a:solidFill>
                  <a:srgbClr val="737373"/>
                </a:solidFill>
              </a:rPr>
              <a:t>Teacher-directed modeling followed by student practice</a:t>
            </a:r>
          </a:p>
          <a:p>
            <a:pPr marL="586740" lvl="1" indent="-293370" defTabSz="385572">
              <a:spcBef>
                <a:spcPts val="2100"/>
              </a:spcBef>
              <a:buBlip>
                <a:blip r:embed="rId2"/>
              </a:buBlip>
              <a:defRPr sz="1800">
                <a:solidFill>
                  <a:srgbClr val="000000"/>
                </a:solidFill>
              </a:defRPr>
            </a:pPr>
            <a:r>
              <a:rPr sz="2376">
                <a:solidFill>
                  <a:srgbClr val="737373"/>
                </a:solidFill>
              </a:rPr>
              <a:t>Student construction of concepts including opportunities for student conjectures</a:t>
            </a:r>
          </a:p>
          <a:p>
            <a:pPr marL="586740" lvl="1" indent="-293370" defTabSz="385572">
              <a:spcBef>
                <a:spcPts val="2100"/>
              </a:spcBef>
              <a:buBlip>
                <a:blip r:embed="rId2"/>
              </a:buBlip>
              <a:defRPr sz="1800">
                <a:solidFill>
                  <a:srgbClr val="000000"/>
                </a:solidFill>
              </a:defRPr>
            </a:pPr>
            <a:r>
              <a:rPr sz="2376">
                <a:solidFill>
                  <a:srgbClr val="737373"/>
                </a:solidFill>
              </a:rPr>
              <a:t>Opportunities for use of hands-on manipulatives; virtual manipulatives, iPad apps</a:t>
            </a:r>
          </a:p>
          <a:p>
            <a:pPr marL="586740" lvl="1" indent="-293370" defTabSz="385572">
              <a:spcBef>
                <a:spcPts val="2100"/>
              </a:spcBef>
              <a:buBlip>
                <a:blip r:embed="rId2"/>
              </a:buBlip>
              <a:defRPr sz="1800">
                <a:solidFill>
                  <a:srgbClr val="000000"/>
                </a:solidFill>
              </a:defRPr>
            </a:pPr>
            <a:r>
              <a:rPr sz="2376">
                <a:solidFill>
                  <a:srgbClr val="737373"/>
                </a:solidFill>
              </a:rPr>
              <a:t>Games for practice and developing automaticity with math facts and skills</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Shape 143"/>
          <p:cNvSpPr>
            <a:spLocks noGrp="1"/>
          </p:cNvSpPr>
          <p:nvPr>
            <p:ph type="title"/>
          </p:nvPr>
        </p:nvSpPr>
        <p:spPr>
          <a:prstGeom prst="rect">
            <a:avLst/>
          </a:prstGeom>
        </p:spPr>
        <p:txBody>
          <a:bodyPr/>
          <a:lstStyle/>
          <a:p>
            <a:pPr lvl="0">
              <a:defRPr sz="1800">
                <a:solidFill>
                  <a:srgbClr val="000000"/>
                </a:solidFill>
              </a:defRPr>
            </a:pPr>
            <a:r>
              <a:rPr sz="7200">
                <a:solidFill>
                  <a:srgbClr val="558AAB"/>
                </a:solidFill>
              </a:rPr>
              <a:t>Closure</a:t>
            </a:r>
          </a:p>
        </p:txBody>
      </p:sp>
      <p:sp>
        <p:nvSpPr>
          <p:cNvPr id="144" name="Shape 144"/>
          <p:cNvSpPr>
            <a:spLocks noGrp="1"/>
          </p:cNvSpPr>
          <p:nvPr>
            <p:ph type="body" idx="1"/>
          </p:nvPr>
        </p:nvSpPr>
        <p:spPr>
          <a:xfrm>
            <a:off x="1041400" y="2266900"/>
            <a:ext cx="10922000" cy="7486700"/>
          </a:xfrm>
          <a:prstGeom prst="rect">
            <a:avLst/>
          </a:prstGeom>
        </p:spPr>
        <p:txBody>
          <a:bodyPr/>
          <a:lstStyle/>
          <a:p>
            <a:pPr marL="235584" lvl="0" indent="-235584" defTabSz="309625">
              <a:spcBef>
                <a:spcPts val="1600"/>
              </a:spcBef>
              <a:buBlip>
                <a:blip r:embed="rId2"/>
              </a:buBlip>
              <a:defRPr sz="1800">
                <a:solidFill>
                  <a:srgbClr val="000000"/>
                </a:solidFill>
              </a:defRPr>
            </a:pPr>
            <a:r>
              <a:rPr sz="1907" dirty="0">
                <a:solidFill>
                  <a:srgbClr val="737373"/>
                </a:solidFill>
              </a:rPr>
              <a:t>The closure provides an opportunity for STUDENTS to demonstrate that they’ve met the learning objectives for the lesson by actively engaging in a short task.  Examples of tasks include exit tickets, think-pair-share, use of clickers, etc. The closure can include your summative assessment.</a:t>
            </a:r>
          </a:p>
          <a:p>
            <a:pPr marL="235584" lvl="0" indent="-235584" defTabSz="309625">
              <a:spcBef>
                <a:spcPts val="1600"/>
              </a:spcBef>
              <a:buBlip>
                <a:blip r:embed="rId2"/>
              </a:buBlip>
              <a:defRPr sz="1800">
                <a:solidFill>
                  <a:srgbClr val="000000"/>
                </a:solidFill>
              </a:defRPr>
            </a:pPr>
            <a:r>
              <a:rPr sz="1907" dirty="0">
                <a:solidFill>
                  <a:srgbClr val="737373"/>
                </a:solidFill>
              </a:rPr>
              <a:t>Closure allows students to summarize main ideas, evaluate class processes, answer questions posed at the beginning of the lesson, and link to both the past and the future.</a:t>
            </a:r>
          </a:p>
          <a:p>
            <a:pPr marL="235584" lvl="0" indent="-235584" defTabSz="309625">
              <a:spcBef>
                <a:spcPts val="1600"/>
              </a:spcBef>
              <a:buBlip>
                <a:blip r:embed="rId2"/>
              </a:buBlip>
              <a:defRPr sz="1800">
                <a:solidFill>
                  <a:srgbClr val="000000"/>
                </a:solidFill>
              </a:defRPr>
            </a:pPr>
            <a:r>
              <a:rPr sz="1907" dirty="0">
                <a:solidFill>
                  <a:srgbClr val="737373"/>
                </a:solidFill>
              </a:rPr>
              <a:t>Provides an opportunity for formative or summative assessment to help you decide if  additional practice is needed; whether you need to reteach; and whether you can move on to the next part of the lesson.</a:t>
            </a:r>
          </a:p>
          <a:p>
            <a:pPr marL="235584" lvl="0" indent="-235584" defTabSz="309625">
              <a:spcBef>
                <a:spcPts val="1600"/>
              </a:spcBef>
              <a:buBlip>
                <a:blip r:embed="rId2"/>
              </a:buBlip>
              <a:defRPr sz="1800">
                <a:solidFill>
                  <a:srgbClr val="000000"/>
                </a:solidFill>
              </a:defRPr>
            </a:pPr>
            <a:r>
              <a:rPr sz="1907" dirty="0">
                <a:solidFill>
                  <a:srgbClr val="737373"/>
                </a:solidFill>
              </a:rPr>
              <a:t>Ideas for your closure include but are not limited to:</a:t>
            </a:r>
          </a:p>
          <a:p>
            <a:pPr marL="471169" lvl="1" indent="-235584" defTabSz="309625">
              <a:spcBef>
                <a:spcPts val="1600"/>
              </a:spcBef>
              <a:buBlip>
                <a:blip r:embed="rId2"/>
              </a:buBlip>
              <a:defRPr sz="1800">
                <a:solidFill>
                  <a:srgbClr val="000000"/>
                </a:solidFill>
              </a:defRPr>
            </a:pPr>
            <a:r>
              <a:rPr sz="1907" dirty="0">
                <a:solidFill>
                  <a:srgbClr val="737373"/>
                </a:solidFill>
              </a:rPr>
              <a:t>Repeat “I can” statement or revisit objectives.</a:t>
            </a:r>
          </a:p>
          <a:p>
            <a:pPr marL="471169" lvl="1" indent="-235584" defTabSz="309625">
              <a:spcBef>
                <a:spcPts val="1600"/>
              </a:spcBef>
              <a:buBlip>
                <a:blip r:embed="rId2"/>
              </a:buBlip>
              <a:defRPr sz="1800">
                <a:solidFill>
                  <a:srgbClr val="000000"/>
                </a:solidFill>
              </a:defRPr>
            </a:pPr>
            <a:r>
              <a:rPr sz="1907" dirty="0">
                <a:solidFill>
                  <a:srgbClr val="737373"/>
                </a:solidFill>
              </a:rPr>
              <a:t>Journal Entry; Exit Ticket; 3-2-1</a:t>
            </a:r>
          </a:p>
          <a:p>
            <a:pPr marL="471169" lvl="1" indent="-235584" defTabSz="309625">
              <a:spcBef>
                <a:spcPts val="1600"/>
              </a:spcBef>
              <a:buBlip>
                <a:blip r:embed="rId2"/>
              </a:buBlip>
              <a:defRPr sz="1800">
                <a:solidFill>
                  <a:srgbClr val="000000"/>
                </a:solidFill>
              </a:defRPr>
            </a:pPr>
            <a:r>
              <a:rPr sz="1907" dirty="0">
                <a:solidFill>
                  <a:srgbClr val="737373"/>
                </a:solidFill>
              </a:rPr>
              <a:t>Thumbs Up/Thumbs Down</a:t>
            </a:r>
          </a:p>
          <a:p>
            <a:pPr marL="471169" lvl="1" indent="-235584" defTabSz="309625">
              <a:spcBef>
                <a:spcPts val="1600"/>
              </a:spcBef>
              <a:buBlip>
                <a:blip r:embed="rId2"/>
              </a:buBlip>
              <a:defRPr sz="1800">
                <a:solidFill>
                  <a:srgbClr val="000000"/>
                </a:solidFill>
              </a:defRPr>
            </a:pPr>
            <a:r>
              <a:rPr sz="1907" dirty="0">
                <a:solidFill>
                  <a:srgbClr val="737373"/>
                </a:solidFill>
              </a:rPr>
              <a:t>Gallery Walk</a:t>
            </a:r>
          </a:p>
          <a:p>
            <a:pPr marL="471169" lvl="1" indent="-235584" defTabSz="309625">
              <a:spcBef>
                <a:spcPts val="1600"/>
              </a:spcBef>
              <a:buBlip>
                <a:blip r:embed="rId2"/>
              </a:buBlip>
              <a:defRPr sz="1800">
                <a:solidFill>
                  <a:srgbClr val="000000"/>
                </a:solidFill>
              </a:defRPr>
            </a:pPr>
            <a:r>
              <a:rPr sz="1907" i="1" dirty="0">
                <a:solidFill>
                  <a:srgbClr val="737373"/>
                </a:solidFill>
              </a:rPr>
              <a:t>See 40 ways to Leave a Lesson reference included in references at end of </a:t>
            </a:r>
            <a:r>
              <a:rPr sz="1907" i="1" dirty="0" smtClean="0">
                <a:solidFill>
                  <a:srgbClr val="737373"/>
                </a:solidFill>
              </a:rPr>
              <a:t>presentation</a:t>
            </a:r>
            <a:endParaRPr lang="en-US" sz="1907" i="1" dirty="0" smtClean="0">
              <a:solidFill>
                <a:srgbClr val="737373"/>
              </a:solidFill>
            </a:endParaRPr>
          </a:p>
          <a:p>
            <a:pPr marL="915669" lvl="2" indent="-235584" defTabSz="309625">
              <a:spcBef>
                <a:spcPts val="1600"/>
              </a:spcBef>
              <a:defRPr sz="1800">
                <a:solidFill>
                  <a:srgbClr val="000000"/>
                </a:solidFill>
              </a:defRPr>
            </a:pPr>
            <a:r>
              <a:rPr lang="en-US" sz="2000" u="sng" dirty="0">
                <a:hlinkClick r:id="rId3"/>
              </a:rPr>
              <a:t>http://edc448uri.wikispaces.com/file/view/40_ways_to_leave_a_lesson.pdf</a:t>
            </a:r>
          </a:p>
          <a:p>
            <a:pPr marL="471169" lvl="1" indent="-235584" defTabSz="309625">
              <a:spcBef>
                <a:spcPts val="1600"/>
              </a:spcBef>
              <a:buBlip>
                <a:blip r:embed="rId2"/>
              </a:buBlip>
              <a:defRPr sz="1800">
                <a:solidFill>
                  <a:srgbClr val="000000"/>
                </a:solidFill>
              </a:defRPr>
            </a:pPr>
            <a:endParaRPr sz="1907" i="1" dirty="0">
              <a:solidFill>
                <a:srgbClr val="737373"/>
              </a:solidFill>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1400" y="266700"/>
            <a:ext cx="10922000" cy="1931294"/>
          </a:xfrm>
        </p:spPr>
        <p:txBody>
          <a:bodyPr>
            <a:normAutofit fontScale="90000"/>
          </a:bodyPr>
          <a:lstStyle/>
          <a:p>
            <a:r>
              <a:rPr lang="en-US" dirty="0" smtClean="0"/>
              <a:t>Colgate’s Advertising Campaign</a:t>
            </a:r>
            <a:endParaRPr lang="en-US" dirty="0"/>
          </a:p>
        </p:txBody>
      </p:sp>
      <p:sp>
        <p:nvSpPr>
          <p:cNvPr id="3" name="Content Placeholder 2"/>
          <p:cNvSpPr>
            <a:spLocks noGrp="1"/>
          </p:cNvSpPr>
          <p:nvPr>
            <p:ph idx="1"/>
          </p:nvPr>
        </p:nvSpPr>
        <p:spPr/>
        <p:txBody>
          <a:bodyPr>
            <a:normAutofit/>
          </a:bodyPr>
          <a:lstStyle/>
          <a:p>
            <a:r>
              <a:rPr lang="en-US" sz="5700" dirty="0"/>
              <a:t>What do you notice in these 3 pictures?</a:t>
            </a:r>
            <a:endParaRPr lang="en-US" sz="5700" dirty="0"/>
          </a:p>
        </p:txBody>
      </p:sp>
    </p:spTree>
    <p:extLst>
      <p:ext uri="{BB962C8B-B14F-4D97-AF65-F5344CB8AC3E}">
        <p14:creationId xmlns:p14="http://schemas.microsoft.com/office/powerpoint/2010/main" val="20751143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stoppers-Colgate-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622" y="541867"/>
            <a:ext cx="12824178" cy="8435058"/>
          </a:xfrm>
          <a:prstGeom prst="rect">
            <a:avLst/>
          </a:prstGeom>
        </p:spPr>
      </p:pic>
    </p:spTree>
    <p:extLst>
      <p:ext uri="{BB962C8B-B14F-4D97-AF65-F5344CB8AC3E}">
        <p14:creationId xmlns:p14="http://schemas.microsoft.com/office/powerpoint/2010/main" val="1437166143"/>
      </p:ext>
    </p:extLst>
  </p:cSld>
  <p:clrMapOvr>
    <a:masterClrMapping/>
  </p:clrMapOvr>
  <p:transition xmlns:p14="http://schemas.microsoft.com/office/powerpoint/2010/mai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stoppers-Colgate-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249" y="559929"/>
            <a:ext cx="12824178" cy="8435058"/>
          </a:xfrm>
          <a:prstGeom prst="rect">
            <a:avLst/>
          </a:prstGeom>
        </p:spPr>
      </p:pic>
    </p:spTree>
    <p:extLst>
      <p:ext uri="{BB962C8B-B14F-4D97-AF65-F5344CB8AC3E}">
        <p14:creationId xmlns:p14="http://schemas.microsoft.com/office/powerpoint/2010/main" val="3276250503"/>
      </p:ext>
    </p:extLst>
  </p:cSld>
  <p:clrMapOvr>
    <a:masterClrMapping/>
  </p:clrMapOvr>
  <p:transition xmlns:p14="http://schemas.microsoft.com/office/powerpoint/2010/mai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stoppers-Colgate-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249" y="559929"/>
            <a:ext cx="12824178" cy="8435058"/>
          </a:xfrm>
          <a:prstGeom prst="rect">
            <a:avLst/>
          </a:prstGeom>
        </p:spPr>
      </p:pic>
    </p:spTree>
    <p:extLst>
      <p:ext uri="{BB962C8B-B14F-4D97-AF65-F5344CB8AC3E}">
        <p14:creationId xmlns:p14="http://schemas.microsoft.com/office/powerpoint/2010/main" val="876124289"/>
      </p:ext>
    </p:extLst>
  </p:cSld>
  <p:clrMapOvr>
    <a:masterClrMapping/>
  </p:clrMapOvr>
  <p:transition xmlns:p14="http://schemas.microsoft.com/office/powerpoint/2010/mai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Misconceptions</a:t>
            </a:r>
            <a:r>
              <a:rPr lang="is-IS" dirty="0" smtClean="0"/>
              <a:t>….</a:t>
            </a:r>
            <a:endParaRPr lang="en-US" dirty="0"/>
          </a:p>
        </p:txBody>
      </p:sp>
      <p:sp>
        <p:nvSpPr>
          <p:cNvPr id="3" name="Content Placeholder 2"/>
          <p:cNvSpPr>
            <a:spLocks noGrp="1"/>
          </p:cNvSpPr>
          <p:nvPr>
            <p:ph idx="1"/>
          </p:nvPr>
        </p:nvSpPr>
        <p:spPr/>
        <p:txBody>
          <a:bodyPr>
            <a:normAutofit/>
          </a:bodyPr>
          <a:lstStyle/>
          <a:p>
            <a:r>
              <a:rPr lang="en-US" sz="5700" dirty="0"/>
              <a:t>What can we be missing in our own classrooms because we aren’t looking or asking the right questions?</a:t>
            </a:r>
            <a:endParaRPr lang="en-US" sz="5700" dirty="0"/>
          </a:p>
        </p:txBody>
      </p:sp>
    </p:spTree>
    <p:extLst>
      <p:ext uri="{BB962C8B-B14F-4D97-AF65-F5344CB8AC3E}">
        <p14:creationId xmlns:p14="http://schemas.microsoft.com/office/powerpoint/2010/main" val="23627977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Shape 113"/>
          <p:cNvSpPr>
            <a:spLocks noGrp="1"/>
          </p:cNvSpPr>
          <p:nvPr>
            <p:ph type="title"/>
          </p:nvPr>
        </p:nvSpPr>
        <p:spPr>
          <a:prstGeom prst="rect">
            <a:avLst/>
          </a:prstGeom>
        </p:spPr>
        <p:txBody>
          <a:bodyPr/>
          <a:lstStyle/>
          <a:p>
            <a:pPr lvl="0">
              <a:defRPr sz="1800">
                <a:solidFill>
                  <a:srgbClr val="000000"/>
                </a:solidFill>
              </a:defRPr>
            </a:pPr>
            <a:r>
              <a:rPr sz="7200">
                <a:solidFill>
                  <a:srgbClr val="558AAB"/>
                </a:solidFill>
              </a:rPr>
              <a:t>Assessment/Evaluation Criteria</a:t>
            </a:r>
          </a:p>
        </p:txBody>
      </p:sp>
      <p:sp>
        <p:nvSpPr>
          <p:cNvPr id="114" name="Shape 114"/>
          <p:cNvSpPr>
            <a:spLocks noGrp="1"/>
          </p:cNvSpPr>
          <p:nvPr>
            <p:ph type="body" idx="1"/>
          </p:nvPr>
        </p:nvSpPr>
        <p:spPr>
          <a:prstGeom prst="rect">
            <a:avLst/>
          </a:prstGeom>
        </p:spPr>
        <p:txBody>
          <a:bodyPr/>
          <a:lstStyle/>
          <a:p>
            <a:pPr marL="413384" lvl="0" indent="-413384" defTabSz="543305">
              <a:spcBef>
                <a:spcPts val="2900"/>
              </a:spcBef>
              <a:buBlip>
                <a:blip r:embed="rId2"/>
              </a:buBlip>
              <a:defRPr sz="1800">
                <a:solidFill>
                  <a:srgbClr val="000000"/>
                </a:solidFill>
              </a:defRPr>
            </a:pPr>
            <a:r>
              <a:rPr sz="3348">
                <a:solidFill>
                  <a:srgbClr val="737373"/>
                </a:solidFill>
              </a:rPr>
              <a:t>Align all assessment directly with techniques to measure performance on concepts, procedures, and/or mathematical procedures or problem solving.</a:t>
            </a:r>
          </a:p>
          <a:p>
            <a:pPr marL="413384" lvl="0" indent="-413384" defTabSz="543305">
              <a:spcBef>
                <a:spcPts val="2900"/>
              </a:spcBef>
              <a:buBlip>
                <a:blip r:embed="rId2"/>
              </a:buBlip>
              <a:defRPr sz="1800">
                <a:solidFill>
                  <a:srgbClr val="000000"/>
                </a:solidFill>
              </a:defRPr>
            </a:pPr>
            <a:r>
              <a:rPr sz="3348">
                <a:solidFill>
                  <a:srgbClr val="737373"/>
                </a:solidFill>
              </a:rPr>
              <a:t>Assessment Types</a:t>
            </a:r>
          </a:p>
          <a:p>
            <a:pPr marL="826769" lvl="1" indent="-413384" defTabSz="543305">
              <a:spcBef>
                <a:spcPts val="2900"/>
              </a:spcBef>
              <a:buBlip>
                <a:blip r:embed="rId2"/>
              </a:buBlip>
              <a:defRPr sz="1800">
                <a:solidFill>
                  <a:srgbClr val="000000"/>
                </a:solidFill>
              </a:defRPr>
            </a:pPr>
            <a:r>
              <a:rPr sz="3348" b="1">
                <a:solidFill>
                  <a:srgbClr val="737373"/>
                </a:solidFill>
              </a:rPr>
              <a:t>Formative</a:t>
            </a:r>
            <a:r>
              <a:rPr sz="3348">
                <a:solidFill>
                  <a:srgbClr val="737373"/>
                </a:solidFill>
              </a:rPr>
              <a:t> Assessment </a:t>
            </a:r>
          </a:p>
          <a:p>
            <a:pPr marL="826769" lvl="1" indent="-413384" defTabSz="543305">
              <a:spcBef>
                <a:spcPts val="2900"/>
              </a:spcBef>
              <a:buBlip>
                <a:blip r:embed="rId2"/>
              </a:buBlip>
              <a:defRPr sz="1800">
                <a:solidFill>
                  <a:srgbClr val="000000"/>
                </a:solidFill>
              </a:defRPr>
            </a:pPr>
            <a:r>
              <a:rPr sz="3348" b="1">
                <a:solidFill>
                  <a:srgbClr val="737373"/>
                </a:solidFill>
              </a:rPr>
              <a:t>Summative</a:t>
            </a:r>
            <a:r>
              <a:rPr sz="3348">
                <a:solidFill>
                  <a:srgbClr val="737373"/>
                </a:solidFill>
              </a:rPr>
              <a:t> Assessment </a:t>
            </a:r>
          </a:p>
          <a:p>
            <a:pPr marL="413384" lvl="0" indent="-413384" defTabSz="543305">
              <a:spcBef>
                <a:spcPts val="2900"/>
              </a:spcBef>
              <a:buBlip>
                <a:blip r:embed="rId2"/>
              </a:buBlip>
              <a:defRPr sz="1800">
                <a:solidFill>
                  <a:srgbClr val="000000"/>
                </a:solidFill>
              </a:defRPr>
            </a:pPr>
            <a:r>
              <a:rPr sz="3348" b="1">
                <a:solidFill>
                  <a:srgbClr val="737373"/>
                </a:solidFill>
              </a:rPr>
              <a:t>Academic Feedback</a:t>
            </a:r>
            <a:r>
              <a:rPr sz="3348">
                <a:solidFill>
                  <a:srgbClr val="737373"/>
                </a:solidFill>
              </a:rPr>
              <a:t> - describe how feedback will be provided and how students will use the feedback</a:t>
            </a:r>
          </a:p>
        </p:txBody>
      </p:sp>
    </p:spTree>
  </p:cSld>
  <p:clrMapOvr>
    <a:masterClrMapping/>
  </p:clrMapOvr>
  <p:transition xmlns:p14="http://schemas.microsoft.com/office/powerpoint/2010/mai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Shape 116"/>
          <p:cNvSpPr>
            <a:spLocks noGrp="1"/>
          </p:cNvSpPr>
          <p:nvPr>
            <p:ph type="title"/>
          </p:nvPr>
        </p:nvSpPr>
        <p:spPr>
          <a:prstGeom prst="rect">
            <a:avLst/>
          </a:prstGeom>
        </p:spPr>
        <p:txBody>
          <a:bodyPr/>
          <a:lstStyle/>
          <a:p>
            <a:pPr lvl="0">
              <a:defRPr sz="1800">
                <a:solidFill>
                  <a:srgbClr val="000000"/>
                </a:solidFill>
              </a:defRPr>
            </a:pPr>
            <a:r>
              <a:rPr sz="7200">
                <a:solidFill>
                  <a:srgbClr val="558AAB"/>
                </a:solidFill>
              </a:rPr>
              <a:t>Formative Assessment </a:t>
            </a:r>
          </a:p>
        </p:txBody>
      </p:sp>
      <p:sp>
        <p:nvSpPr>
          <p:cNvPr id="117" name="Shape 117"/>
          <p:cNvSpPr>
            <a:spLocks noGrp="1"/>
          </p:cNvSpPr>
          <p:nvPr>
            <p:ph type="body" idx="1"/>
          </p:nvPr>
        </p:nvSpPr>
        <p:spPr>
          <a:xfrm>
            <a:off x="1041400" y="2038052"/>
            <a:ext cx="10922000" cy="6445548"/>
          </a:xfrm>
          <a:prstGeom prst="rect">
            <a:avLst/>
          </a:prstGeom>
        </p:spPr>
        <p:txBody>
          <a:bodyPr>
            <a:normAutofit lnSpcReduction="10000"/>
          </a:bodyPr>
          <a:lstStyle/>
          <a:p>
            <a:pPr marL="306704" lvl="0" indent="-306704" defTabSz="403097">
              <a:spcBef>
                <a:spcPts val="2200"/>
              </a:spcBef>
              <a:buBlip>
                <a:blip r:embed="rId2"/>
              </a:buBlip>
              <a:defRPr sz="1800">
                <a:solidFill>
                  <a:srgbClr val="000000"/>
                </a:solidFill>
              </a:defRPr>
            </a:pPr>
            <a:r>
              <a:rPr sz="2484" dirty="0">
                <a:solidFill>
                  <a:srgbClr val="737373"/>
                </a:solidFill>
              </a:rPr>
              <a:t>A range of assessment procedures used by teachers </a:t>
            </a:r>
            <a:r>
              <a:rPr sz="2484" u="sng" dirty="0">
                <a:solidFill>
                  <a:srgbClr val="737373"/>
                </a:solidFill>
              </a:rPr>
              <a:t>during the learning process</a:t>
            </a:r>
            <a:r>
              <a:rPr sz="2484" dirty="0">
                <a:solidFill>
                  <a:srgbClr val="737373"/>
                </a:solidFill>
              </a:rPr>
              <a:t> in order to modify teaching and learning activities to improve student achievement occurring throughout the lesson.</a:t>
            </a:r>
          </a:p>
          <a:p>
            <a:pPr marL="306704" lvl="0" indent="-306704" defTabSz="403097">
              <a:spcBef>
                <a:spcPts val="2200"/>
              </a:spcBef>
              <a:buBlip>
                <a:blip r:embed="rId2"/>
              </a:buBlip>
              <a:defRPr sz="1800">
                <a:solidFill>
                  <a:srgbClr val="000000"/>
                </a:solidFill>
              </a:defRPr>
            </a:pPr>
            <a:r>
              <a:rPr sz="2484" dirty="0">
                <a:solidFill>
                  <a:srgbClr val="737373"/>
                </a:solidFill>
              </a:rPr>
              <a:t>Can include but should not be limited to </a:t>
            </a:r>
            <a:r>
              <a:rPr sz="2484" u="sng" dirty="0">
                <a:solidFill>
                  <a:srgbClr val="737373"/>
                </a:solidFill>
              </a:rPr>
              <a:t>observations</a:t>
            </a:r>
            <a:r>
              <a:rPr sz="2484" dirty="0">
                <a:solidFill>
                  <a:srgbClr val="737373"/>
                </a:solidFill>
              </a:rPr>
              <a:t> and </a:t>
            </a:r>
            <a:r>
              <a:rPr sz="2484" u="sng" dirty="0">
                <a:solidFill>
                  <a:srgbClr val="737373"/>
                </a:solidFill>
              </a:rPr>
              <a:t>questioning</a:t>
            </a:r>
            <a:r>
              <a:rPr sz="2484" dirty="0">
                <a:solidFill>
                  <a:srgbClr val="737373"/>
                </a:solidFill>
              </a:rPr>
              <a:t> with </a:t>
            </a:r>
            <a:r>
              <a:rPr sz="2484" u="sng" dirty="0">
                <a:solidFill>
                  <a:srgbClr val="737373"/>
                </a:solidFill>
              </a:rPr>
              <a:t>checklists</a:t>
            </a:r>
            <a:r>
              <a:rPr sz="2484" dirty="0">
                <a:solidFill>
                  <a:srgbClr val="737373"/>
                </a:solidFill>
              </a:rPr>
              <a:t> during classroom instruction and small group work</a:t>
            </a:r>
          </a:p>
          <a:p>
            <a:pPr marL="306704" lvl="0" indent="-306704" defTabSz="403097">
              <a:spcBef>
                <a:spcPts val="2200"/>
              </a:spcBef>
              <a:buBlip>
                <a:blip r:embed="rId2"/>
              </a:buBlip>
              <a:defRPr sz="1800">
                <a:solidFill>
                  <a:srgbClr val="000000"/>
                </a:solidFill>
              </a:defRPr>
            </a:pPr>
            <a:r>
              <a:rPr sz="2484" dirty="0">
                <a:solidFill>
                  <a:srgbClr val="737373"/>
                </a:solidFill>
              </a:rPr>
              <a:t>Use of </a:t>
            </a:r>
            <a:r>
              <a:rPr sz="2484" u="sng" dirty="0">
                <a:solidFill>
                  <a:srgbClr val="737373"/>
                </a:solidFill>
              </a:rPr>
              <a:t>Formative Assessment Classroom Techniques</a:t>
            </a:r>
            <a:r>
              <a:rPr sz="2484" dirty="0">
                <a:solidFill>
                  <a:srgbClr val="737373"/>
                </a:solidFill>
              </a:rPr>
              <a:t> - 75 FACTS (by Keeley)</a:t>
            </a:r>
          </a:p>
          <a:p>
            <a:pPr marL="306704" lvl="0" indent="-306704" defTabSz="403097">
              <a:spcBef>
                <a:spcPts val="2200"/>
              </a:spcBef>
              <a:buBlip>
                <a:blip r:embed="rId2"/>
              </a:buBlip>
              <a:defRPr sz="1800">
                <a:solidFill>
                  <a:srgbClr val="000000"/>
                </a:solidFill>
              </a:defRPr>
            </a:pPr>
            <a:r>
              <a:rPr sz="2484" u="sng" dirty="0">
                <a:solidFill>
                  <a:srgbClr val="737373"/>
                </a:solidFill>
              </a:rPr>
              <a:t>Written or oral tasks </a:t>
            </a:r>
            <a:r>
              <a:rPr sz="2484" dirty="0">
                <a:solidFill>
                  <a:srgbClr val="737373"/>
                </a:solidFill>
              </a:rPr>
              <a:t>- student construction of foldables; student notebooks; student reflections; use of an iPad or Web 2.0 tool to summarize; diagnostic interviews</a:t>
            </a:r>
          </a:p>
          <a:p>
            <a:pPr marL="306704" lvl="0" indent="-306704" defTabSz="403097">
              <a:spcBef>
                <a:spcPts val="2200"/>
              </a:spcBef>
              <a:buBlip>
                <a:blip r:embed="rId2"/>
              </a:buBlip>
              <a:defRPr sz="1800">
                <a:solidFill>
                  <a:srgbClr val="000000"/>
                </a:solidFill>
              </a:defRPr>
            </a:pPr>
            <a:r>
              <a:rPr sz="2484" u="sng" dirty="0">
                <a:solidFill>
                  <a:srgbClr val="737373"/>
                </a:solidFill>
              </a:rPr>
              <a:t>Construction tasks</a:t>
            </a:r>
            <a:r>
              <a:rPr sz="2484" dirty="0">
                <a:solidFill>
                  <a:srgbClr val="737373"/>
                </a:solidFill>
              </a:rPr>
              <a:t> - create 3D shapes with K’nex; represent a number or operation with base-ten blocks; etc.</a:t>
            </a:r>
          </a:p>
          <a:p>
            <a:pPr marL="306704" lvl="0" indent="-306704" defTabSz="403097">
              <a:spcBef>
                <a:spcPts val="2200"/>
              </a:spcBef>
              <a:buBlip>
                <a:blip r:embed="rId2"/>
              </a:buBlip>
              <a:defRPr sz="1800">
                <a:solidFill>
                  <a:srgbClr val="000000"/>
                </a:solidFill>
              </a:defRPr>
            </a:pPr>
            <a:r>
              <a:rPr sz="2484" dirty="0">
                <a:solidFill>
                  <a:srgbClr val="737373"/>
                </a:solidFill>
              </a:rPr>
              <a:t>Can incorporate the use of </a:t>
            </a:r>
            <a:r>
              <a:rPr sz="2484" u="sng" dirty="0">
                <a:solidFill>
                  <a:srgbClr val="737373"/>
                </a:solidFill>
              </a:rPr>
              <a:t>Math </a:t>
            </a:r>
            <a:r>
              <a:rPr sz="2484" u="sng" dirty="0" smtClean="0">
                <a:solidFill>
                  <a:srgbClr val="737373"/>
                </a:solidFill>
              </a:rPr>
              <a:t>Tasks</a:t>
            </a:r>
            <a:r>
              <a:rPr lang="en-US" sz="2484" dirty="0"/>
              <a:t> </a:t>
            </a:r>
            <a:r>
              <a:rPr lang="en-US" sz="2484" dirty="0" smtClean="0"/>
              <a:t>(similar to those you use for your Math Practice Presentations)</a:t>
            </a:r>
            <a:endParaRPr sz="2484" dirty="0">
              <a:solidFill>
                <a:srgbClr val="737373"/>
              </a:solidFill>
            </a:endParaRPr>
          </a:p>
        </p:txBody>
      </p:sp>
    </p:spTree>
  </p:cSld>
  <p:clrMapOvr>
    <a:masterClrMapping/>
  </p:clrMapOvr>
  <p:transition xmlns:p14="http://schemas.microsoft.com/office/powerpoint/2010/mai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Shape 119"/>
          <p:cNvSpPr>
            <a:spLocks noGrp="1"/>
          </p:cNvSpPr>
          <p:nvPr>
            <p:ph type="title"/>
          </p:nvPr>
        </p:nvSpPr>
        <p:spPr>
          <a:prstGeom prst="rect">
            <a:avLst/>
          </a:prstGeom>
        </p:spPr>
        <p:txBody>
          <a:bodyPr/>
          <a:lstStyle/>
          <a:p>
            <a:pPr lvl="0">
              <a:defRPr sz="1800">
                <a:solidFill>
                  <a:srgbClr val="000000"/>
                </a:solidFill>
              </a:defRPr>
            </a:pPr>
            <a:r>
              <a:rPr sz="7200">
                <a:solidFill>
                  <a:srgbClr val="558AAB"/>
                </a:solidFill>
              </a:rPr>
              <a:t>Summative Assessment </a:t>
            </a:r>
          </a:p>
        </p:txBody>
      </p:sp>
      <p:sp>
        <p:nvSpPr>
          <p:cNvPr id="120" name="Shape 120"/>
          <p:cNvSpPr>
            <a:spLocks noGrp="1"/>
          </p:cNvSpPr>
          <p:nvPr>
            <p:ph type="body" idx="1"/>
          </p:nvPr>
        </p:nvSpPr>
        <p:spPr>
          <a:xfrm>
            <a:off x="1041400" y="1936601"/>
            <a:ext cx="10922000" cy="6546999"/>
          </a:xfrm>
          <a:prstGeom prst="rect">
            <a:avLst/>
          </a:prstGeom>
        </p:spPr>
        <p:txBody>
          <a:bodyPr/>
          <a:lstStyle/>
          <a:p>
            <a:pPr marL="311150" lvl="0" indent="-311150" defTabSz="408940">
              <a:spcBef>
                <a:spcPts val="2200"/>
              </a:spcBef>
              <a:buBlip>
                <a:blip r:embed="rId2"/>
              </a:buBlip>
              <a:defRPr sz="1800">
                <a:solidFill>
                  <a:srgbClr val="000000"/>
                </a:solidFill>
              </a:defRPr>
            </a:pPr>
            <a:r>
              <a:rPr sz="2520">
                <a:solidFill>
                  <a:srgbClr val="737373"/>
                </a:solidFill>
              </a:rPr>
              <a:t>Summative assessments occur at the end of the lesson to determine what students know and do not know.  What evidence will you collect and how will it document individual student learning/mastery of lesson objectives?  Include evaluation criteria such as a checklist, rubric, answer key, % earned for mastery, proficiency, etc.  Attach copies of any documents that will be used as evidence.</a:t>
            </a:r>
          </a:p>
          <a:p>
            <a:pPr marL="311150" lvl="0" indent="-311150" defTabSz="408940">
              <a:spcBef>
                <a:spcPts val="2200"/>
              </a:spcBef>
              <a:buBlip>
                <a:blip r:embed="rId2"/>
              </a:buBlip>
              <a:defRPr sz="1800">
                <a:solidFill>
                  <a:srgbClr val="000000"/>
                </a:solidFill>
              </a:defRPr>
            </a:pPr>
            <a:r>
              <a:rPr sz="2520">
                <a:solidFill>
                  <a:srgbClr val="737373"/>
                </a:solidFill>
              </a:rPr>
              <a:t>Summative Assessment can include:</a:t>
            </a:r>
          </a:p>
          <a:p>
            <a:pPr marL="622300" lvl="1" indent="-311150" defTabSz="408940">
              <a:spcBef>
                <a:spcPts val="2200"/>
              </a:spcBef>
              <a:buBlip>
                <a:blip r:embed="rId2"/>
              </a:buBlip>
              <a:defRPr sz="1800">
                <a:solidFill>
                  <a:srgbClr val="000000"/>
                </a:solidFill>
              </a:defRPr>
            </a:pPr>
            <a:r>
              <a:rPr sz="2520">
                <a:solidFill>
                  <a:srgbClr val="737373"/>
                </a:solidFill>
              </a:rPr>
              <a:t> A test aligned with the curriculum at the end of a learning segment.</a:t>
            </a:r>
          </a:p>
          <a:p>
            <a:pPr marL="622300" lvl="1" indent="-311150" defTabSz="408940">
              <a:spcBef>
                <a:spcPts val="2200"/>
              </a:spcBef>
              <a:buBlip>
                <a:blip r:embed="rId2"/>
              </a:buBlip>
              <a:defRPr sz="1800">
                <a:solidFill>
                  <a:srgbClr val="000000"/>
                </a:solidFill>
              </a:defRPr>
            </a:pPr>
            <a:r>
              <a:rPr sz="2520">
                <a:solidFill>
                  <a:srgbClr val="737373"/>
                </a:solidFill>
              </a:rPr>
              <a:t>A Worksheet used at the end of a lesson</a:t>
            </a:r>
          </a:p>
          <a:p>
            <a:pPr marL="622300" lvl="1" indent="-311150" defTabSz="408940">
              <a:spcBef>
                <a:spcPts val="2200"/>
              </a:spcBef>
              <a:buBlip>
                <a:blip r:embed="rId2"/>
              </a:buBlip>
              <a:defRPr sz="1800">
                <a:solidFill>
                  <a:srgbClr val="000000"/>
                </a:solidFill>
              </a:defRPr>
            </a:pPr>
            <a:r>
              <a:rPr sz="2520">
                <a:solidFill>
                  <a:srgbClr val="737373"/>
                </a:solidFill>
              </a:rPr>
              <a:t>Performance on a math task</a:t>
            </a:r>
          </a:p>
          <a:p>
            <a:pPr marL="311150" lvl="0" indent="-311150" defTabSz="408940">
              <a:spcBef>
                <a:spcPts val="2200"/>
              </a:spcBef>
              <a:buBlip>
                <a:blip r:embed="rId2"/>
              </a:buBlip>
              <a:defRPr sz="1800">
                <a:solidFill>
                  <a:srgbClr val="000000"/>
                </a:solidFill>
              </a:defRPr>
            </a:pPr>
            <a:r>
              <a:rPr sz="2520" b="1">
                <a:solidFill>
                  <a:srgbClr val="737373"/>
                </a:solidFill>
              </a:rPr>
              <a:t>Keep in mind that you need to include summative assessment </a:t>
            </a:r>
            <a:r>
              <a:rPr sz="2520" b="1" u="sng">
                <a:solidFill>
                  <a:srgbClr val="737373"/>
                </a:solidFill>
              </a:rPr>
              <a:t>at the end of every lesson</a:t>
            </a:r>
            <a:r>
              <a:rPr sz="2520" b="1">
                <a:solidFill>
                  <a:srgbClr val="737373"/>
                </a:solidFill>
              </a:rPr>
              <a:t> to determine student mastery of your objectives.</a:t>
            </a:r>
          </a:p>
        </p:txBody>
      </p:sp>
    </p:spTree>
  </p:cSld>
  <p:clrMapOvr>
    <a:masterClrMapping/>
  </p:clrMapOvr>
  <p:transition xmlns:p14="http://schemas.microsoft.com/office/powerpoint/2010/mai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Blueprint">
  <a:themeElements>
    <a:clrScheme name="Blueprint">
      <a:dk1>
        <a:srgbClr val="AB7655"/>
      </a:dk1>
      <a:lt1>
        <a:srgbClr val="558AAB"/>
      </a:lt1>
      <a:dk2>
        <a:srgbClr val="53585F"/>
      </a:dk2>
      <a:lt2>
        <a:srgbClr val="DCDEE0"/>
      </a:lt2>
      <a:accent1>
        <a:srgbClr val="577198"/>
      </a:accent1>
      <a:accent2>
        <a:srgbClr val="59824B"/>
      </a:accent2>
      <a:accent3>
        <a:srgbClr val="B98F20"/>
      </a:accent3>
      <a:accent4>
        <a:srgbClr val="BF6322"/>
      </a:accent4>
      <a:accent5>
        <a:srgbClr val="902422"/>
      </a:accent5>
      <a:accent6>
        <a:srgbClr val="574170"/>
      </a:accent6>
      <a:hlink>
        <a:srgbClr val="0000FF"/>
      </a:hlink>
      <a:folHlink>
        <a:srgbClr val="FF00FF"/>
      </a:folHlink>
    </a:clrScheme>
    <a:fontScheme name="Blueprint">
      <a:majorFont>
        <a:latin typeface="Helvetica Neue Bold Condensed"/>
        <a:ea typeface="Helvetica Neue Bold Condensed"/>
        <a:cs typeface="Helvetica Neue Bold Condensed"/>
      </a:majorFont>
      <a:minorFont>
        <a:latin typeface="Helvetica Neue Light"/>
        <a:ea typeface="Helvetica Neue Light"/>
        <a:cs typeface="Helvetica Neue Light"/>
      </a:minorFont>
    </a:fontScheme>
    <a:fmtScheme name="Blueprin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12700" rotWithShape="0">
              <a:srgbClr val="000000">
                <a:alpha val="50000"/>
              </a:srgbClr>
            </a:outerShdw>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000" b="0" i="0" u="none" strike="noStrike" cap="none" spc="0" normalizeH="0" baseline="0">
            <a:ln>
              <a:noFill/>
            </a:ln>
            <a:solidFill>
              <a:srgbClr val="DEDEDE"/>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577198"/>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600" b="0" i="0" u="none" strike="noStrike" cap="none" spc="0" normalizeH="0" baseline="0">
            <a:ln>
              <a:noFill/>
            </a:ln>
            <a:solidFill>
              <a:srgbClr val="558AAB"/>
            </a:solidFill>
            <a:effectLst/>
            <a:uFillTx/>
            <a:latin typeface="+mj-lt"/>
            <a:ea typeface="+mj-ea"/>
            <a:cs typeface="+mj-cs"/>
            <a:sym typeface="Helvetica Neue Bold Condensed"/>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Blueprint">
  <a:themeElements>
    <a:clrScheme name="Blueprint">
      <a:dk1>
        <a:srgbClr val="000000"/>
      </a:dk1>
      <a:lt1>
        <a:srgbClr val="FFFFFF"/>
      </a:lt1>
      <a:dk2>
        <a:srgbClr val="53585F"/>
      </a:dk2>
      <a:lt2>
        <a:srgbClr val="DCDEE0"/>
      </a:lt2>
      <a:accent1>
        <a:srgbClr val="577198"/>
      </a:accent1>
      <a:accent2>
        <a:srgbClr val="59824B"/>
      </a:accent2>
      <a:accent3>
        <a:srgbClr val="B98F20"/>
      </a:accent3>
      <a:accent4>
        <a:srgbClr val="BF6322"/>
      </a:accent4>
      <a:accent5>
        <a:srgbClr val="902422"/>
      </a:accent5>
      <a:accent6>
        <a:srgbClr val="574170"/>
      </a:accent6>
      <a:hlink>
        <a:srgbClr val="0000FF"/>
      </a:hlink>
      <a:folHlink>
        <a:srgbClr val="FF00FF"/>
      </a:folHlink>
    </a:clrScheme>
    <a:fontScheme name="Blueprint">
      <a:majorFont>
        <a:latin typeface="Helvetica Neue Bold Condensed"/>
        <a:ea typeface="Helvetica Neue Bold Condensed"/>
        <a:cs typeface="Helvetica Neue Bold Condensed"/>
      </a:majorFont>
      <a:minorFont>
        <a:latin typeface="Helvetica Neue Light"/>
        <a:ea typeface="Helvetica Neue Light"/>
        <a:cs typeface="Helvetica Neue Light"/>
      </a:minorFont>
    </a:fontScheme>
    <a:fmtScheme name="Blueprin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12700" rotWithShape="0">
              <a:srgbClr val="000000">
                <a:alpha val="50000"/>
              </a:srgbClr>
            </a:outerShdw>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000" b="0" i="0" u="none" strike="noStrike" cap="none" spc="0" normalizeH="0" baseline="0">
            <a:ln>
              <a:noFill/>
            </a:ln>
            <a:solidFill>
              <a:srgbClr val="DEDEDE"/>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577198"/>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600" b="0" i="0" u="none" strike="noStrike" cap="none" spc="0" normalizeH="0" baseline="0">
            <a:ln>
              <a:noFill/>
            </a:ln>
            <a:solidFill>
              <a:srgbClr val="558AAB"/>
            </a:solidFill>
            <a:effectLst/>
            <a:uFillTx/>
            <a:latin typeface="+mj-lt"/>
            <a:ea typeface="+mj-ea"/>
            <a:cs typeface="+mj-cs"/>
            <a:sym typeface="Helvetica Neue Bold Condensed"/>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264</TotalTime>
  <Words>1079</Words>
  <Application>Microsoft Macintosh PowerPoint</Application>
  <PresentationFormat>Custom</PresentationFormat>
  <Paragraphs>81</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Blueprint</vt:lpstr>
      <vt:lpstr>Lesson planning 101 – Assessment &amp; Questions</vt:lpstr>
      <vt:lpstr>Colgate’s Advertising Campaign</vt:lpstr>
      <vt:lpstr>PowerPoint Presentation</vt:lpstr>
      <vt:lpstr>PowerPoint Presentation</vt:lpstr>
      <vt:lpstr>PowerPoint Presentation</vt:lpstr>
      <vt:lpstr>Misconceptions….</vt:lpstr>
      <vt:lpstr>Assessment/Evaluation Criteria</vt:lpstr>
      <vt:lpstr>Formative Assessment </vt:lpstr>
      <vt:lpstr>Summative Assessment </vt:lpstr>
      <vt:lpstr>Academic Feedback</vt:lpstr>
      <vt:lpstr>Instruction</vt:lpstr>
      <vt:lpstr>Higher-Order Thinking Questions</vt:lpstr>
      <vt:lpstr>PowerPoint Presentation</vt:lpstr>
      <vt:lpstr>Set/Hook/Motivator</vt:lpstr>
      <vt:lpstr>Instructional Procedures</vt:lpstr>
      <vt:lpstr>Closure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Formal Lesson Planning</dc:title>
  <cp:lastModifiedBy>Leslie Suters</cp:lastModifiedBy>
  <cp:revision>6</cp:revision>
  <dcterms:modified xsi:type="dcterms:W3CDTF">2016-09-28T01:43:05Z</dcterms:modified>
</cp:coreProperties>
</file>